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92ca684d4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547d09a09432d"/>
  </p:sldMasterIdLst>
  <p:sldIdLst>
    <p:sldId xmlns:r="http://schemas.openxmlformats.org/officeDocument/2006/relationships" id="256" r:id="Rdbdbe70115044484"/>
    <p:sldId xmlns:r="http://schemas.openxmlformats.org/officeDocument/2006/relationships" id="257" r:id="Rd6a06c20e7254fc5"/>
    <p:sldId xmlns:r="http://schemas.openxmlformats.org/officeDocument/2006/relationships" id="258" r:id="R17ad63c10fe04c62"/>
    <p:sldId xmlns:r="http://schemas.openxmlformats.org/officeDocument/2006/relationships" id="259" r:id="R08b2c27ccd4d4fe5"/>
    <p:sldId xmlns:r="http://schemas.openxmlformats.org/officeDocument/2006/relationships" id="260" r:id="R5adb4c3402724d24"/>
    <p:sldId xmlns:r="http://schemas.openxmlformats.org/officeDocument/2006/relationships" id="261" r:id="Ra8ce741e1c97408e"/>
    <p:sldId xmlns:r="http://schemas.openxmlformats.org/officeDocument/2006/relationships" id="262" r:id="R23e9b43740ba46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547d09a09432d" /><Relationship Type="http://schemas.openxmlformats.org/officeDocument/2006/relationships/slide" Target="/ppt/slides/slide1.xml" Id="Rdbdbe70115044484" /><Relationship Type="http://schemas.openxmlformats.org/officeDocument/2006/relationships/slide" Target="/ppt/slides/slide2.xml" Id="Rd6a06c20e7254fc5" /><Relationship Type="http://schemas.openxmlformats.org/officeDocument/2006/relationships/slide" Target="/ppt/slides/slide3.xml" Id="R17ad63c10fe04c62" /><Relationship Type="http://schemas.openxmlformats.org/officeDocument/2006/relationships/slide" Target="/ppt/slides/slide4.xml" Id="R08b2c27ccd4d4fe5" /><Relationship Type="http://schemas.openxmlformats.org/officeDocument/2006/relationships/slide" Target="/ppt/slides/slide5.xml" Id="R5adb4c3402724d24" /><Relationship Type="http://schemas.openxmlformats.org/officeDocument/2006/relationships/slide" Target="/ppt/slides/slide6.xml" Id="Ra8ce741e1c97408e" /><Relationship Type="http://schemas.openxmlformats.org/officeDocument/2006/relationships/slide" Target="/ppt/slides/slide7.xml" Id="R23e9b43740ba46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ceb943883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4962e539420b" /><Relationship Type="http://schemas.openxmlformats.org/officeDocument/2006/relationships/theme" Target="/ppt/slideMasters/theme/theme1.xml" Id="Re467067a3171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ca4962e539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2077204ed43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0a99c032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5e2a11d3e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1a3f5d92c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bc3afeb8d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9183290df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676c16391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HAARSAKER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HAARSAKER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VIKTORIA HAARSAKER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Giskehagen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HAARSAKER HOLDING AS</a:t>
            </a:r>
          </a:p>
        </p:txBody>
      </p:sp>
    </p:spTree>
  </p:cSld>
  <p:clrMapOvr>
    <a:masterClrMapping xmlns:a="http://schemas.openxmlformats.org/drawingml/2006/main"/>
  </p:clrMapOvr>
</p:sld>
</file>