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75526302a84d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3b430143a846c6"/>
  </p:sldMasterIdLst>
  <p:sldIdLst>
    <p:sldId xmlns:r="http://schemas.openxmlformats.org/officeDocument/2006/relationships" id="256" r:id="R25a71026a1ff43a9"/>
    <p:sldId xmlns:r="http://schemas.openxmlformats.org/officeDocument/2006/relationships" id="257" r:id="Rf82af56b9e0e4a8c"/>
    <p:sldId xmlns:r="http://schemas.openxmlformats.org/officeDocument/2006/relationships" id="258" r:id="Rafce852547b2444f"/>
    <p:sldId xmlns:r="http://schemas.openxmlformats.org/officeDocument/2006/relationships" id="259" r:id="Rb9234ecc88974b9d"/>
    <p:sldId xmlns:r="http://schemas.openxmlformats.org/officeDocument/2006/relationships" id="260" r:id="R7b10fad965d14f4b"/>
    <p:sldId xmlns:r="http://schemas.openxmlformats.org/officeDocument/2006/relationships" id="261" r:id="R049398a030394d2b"/>
    <p:sldId xmlns:r="http://schemas.openxmlformats.org/officeDocument/2006/relationships" id="262" r:id="R6c2e205068d041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3b430143a846c6" /><Relationship Type="http://schemas.openxmlformats.org/officeDocument/2006/relationships/slide" Target="/ppt/slides/slide1.xml" Id="R25a71026a1ff43a9" /><Relationship Type="http://schemas.openxmlformats.org/officeDocument/2006/relationships/slide" Target="/ppt/slides/slide2.xml" Id="Rf82af56b9e0e4a8c" /><Relationship Type="http://schemas.openxmlformats.org/officeDocument/2006/relationships/slide" Target="/ppt/slides/slide3.xml" Id="Rafce852547b2444f" /><Relationship Type="http://schemas.openxmlformats.org/officeDocument/2006/relationships/slide" Target="/ppt/slides/slide4.xml" Id="Rb9234ecc88974b9d" /><Relationship Type="http://schemas.openxmlformats.org/officeDocument/2006/relationships/slide" Target="/ppt/slides/slide5.xml" Id="R7b10fad965d14f4b" /><Relationship Type="http://schemas.openxmlformats.org/officeDocument/2006/relationships/slide" Target="/ppt/slides/slide6.xml" Id="R049398a030394d2b" /><Relationship Type="http://schemas.openxmlformats.org/officeDocument/2006/relationships/slide" Target="/ppt/slides/slide7.xml" Id="R6c2e205068d041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cf456e609e455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6730af4bf34413" /><Relationship Type="http://schemas.openxmlformats.org/officeDocument/2006/relationships/theme" Target="/ppt/slideMasters/theme/theme1.xml" Id="Rb81436b8d52741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6730af4bf3441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829921cca546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55e280f3bd439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ec58a72be445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8f042b4b84e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e51f1fce304b9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0c85b5125641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7c8a0a420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ARKITEKT OG BYGG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ARKITEKT OG BYGG AS ble etablert [år] og holder til i Fredrikstad.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495 500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−208 101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−208 366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−177 366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152 246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KRZYSZTOF MACIEJ ZWIERZCHOWSKI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Bydalsveien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1604 Fredrikstad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931 070 746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ARKITEKT OG BYGG AS</a:t>
            </a:r>
          </a:p>
        </p:txBody>
      </p:sp>
    </p:spTree>
  </p:cSld>
  <p:clrMapOvr>
    <a:masterClrMapping xmlns:a="http://schemas.openxmlformats.org/drawingml/2006/main"/>
  </p:clrMapOvr>
</p:sld>
</file>