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de087d5094b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a8494063d45ae"/>
  </p:sldMasterIdLst>
  <p:sldIdLst>
    <p:sldId xmlns:r="http://schemas.openxmlformats.org/officeDocument/2006/relationships" id="256" r:id="Rced9ff95ce714f6f"/>
    <p:sldId xmlns:r="http://schemas.openxmlformats.org/officeDocument/2006/relationships" id="257" r:id="Rb67dd318ba374c6b"/>
    <p:sldId xmlns:r="http://schemas.openxmlformats.org/officeDocument/2006/relationships" id="258" r:id="Rdb3de014034845dc"/>
    <p:sldId xmlns:r="http://schemas.openxmlformats.org/officeDocument/2006/relationships" id="259" r:id="R7de4d4912f5c4035"/>
    <p:sldId xmlns:r="http://schemas.openxmlformats.org/officeDocument/2006/relationships" id="260" r:id="Rc36136c3227b46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a8494063d45ae" /><Relationship Type="http://schemas.openxmlformats.org/officeDocument/2006/relationships/slide" Target="/ppt/slides/slide1.xml" Id="Rced9ff95ce714f6f" /><Relationship Type="http://schemas.openxmlformats.org/officeDocument/2006/relationships/slide" Target="/ppt/slides/slide2.xml" Id="Rb67dd318ba374c6b" /><Relationship Type="http://schemas.openxmlformats.org/officeDocument/2006/relationships/slide" Target="/ppt/slides/slide3.xml" Id="Rdb3de014034845dc" /><Relationship Type="http://schemas.openxmlformats.org/officeDocument/2006/relationships/slide" Target="/ppt/slides/slide4.xml" Id="R7de4d4912f5c4035" /><Relationship Type="http://schemas.openxmlformats.org/officeDocument/2006/relationships/slide" Target="/ppt/slides/slide5.xml" Id="Rc36136c3227b46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8511728b24f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4a0c29c1f433a" /><Relationship Type="http://schemas.openxmlformats.org/officeDocument/2006/relationships/theme" Target="/ppt/slideMasters/theme/theme1.xml" Id="Rd97ac8182c89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94a0c29c1f43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8aa901ee247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dc9f03882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4bde0150246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92383aa9542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490d8e43b44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MARICA SLORA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MARICA SLORA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MARICA SLORA NILSEN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MARICA SLORA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MARICA SLORA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MARICA SLORA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931 106 953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MARICA SLORA NILSEN AS</a:t>
            </a:r>
          </a:p>
        </p:txBody>
      </p:sp>
    </p:spTree>
  </p:cSld>
  <p:clrMapOvr>
    <a:masterClrMapping xmlns:a="http://schemas.openxmlformats.org/drawingml/2006/main"/>
  </p:clrMapOvr>
</p:sld>
</file>