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95d30f84e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0c14b3f2c4f60"/>
  </p:sldMasterIdLst>
  <p:sldIdLst>
    <p:sldId xmlns:r="http://schemas.openxmlformats.org/officeDocument/2006/relationships" id="256" r:id="R9bfd3490a675407e"/>
    <p:sldId xmlns:r="http://schemas.openxmlformats.org/officeDocument/2006/relationships" id="257" r:id="Rdc180f23a4ae4058"/>
    <p:sldId xmlns:r="http://schemas.openxmlformats.org/officeDocument/2006/relationships" id="258" r:id="R455f5d8d799948b6"/>
    <p:sldId xmlns:r="http://schemas.openxmlformats.org/officeDocument/2006/relationships" id="259" r:id="Rc4b3be98c2054c0a"/>
    <p:sldId xmlns:r="http://schemas.openxmlformats.org/officeDocument/2006/relationships" id="260" r:id="Rfe9878387d074858"/>
    <p:sldId xmlns:r="http://schemas.openxmlformats.org/officeDocument/2006/relationships" id="261" r:id="R454b4ccd448a491e"/>
    <p:sldId xmlns:r="http://schemas.openxmlformats.org/officeDocument/2006/relationships" id="262" r:id="Raad084dccb30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0c14b3f2c4f60" /><Relationship Type="http://schemas.openxmlformats.org/officeDocument/2006/relationships/slide" Target="/ppt/slides/slide1.xml" Id="R9bfd3490a675407e" /><Relationship Type="http://schemas.openxmlformats.org/officeDocument/2006/relationships/slide" Target="/ppt/slides/slide2.xml" Id="Rdc180f23a4ae4058" /><Relationship Type="http://schemas.openxmlformats.org/officeDocument/2006/relationships/slide" Target="/ppt/slides/slide3.xml" Id="R455f5d8d799948b6" /><Relationship Type="http://schemas.openxmlformats.org/officeDocument/2006/relationships/slide" Target="/ppt/slides/slide4.xml" Id="Rc4b3be98c2054c0a" /><Relationship Type="http://schemas.openxmlformats.org/officeDocument/2006/relationships/slide" Target="/ppt/slides/slide5.xml" Id="Rfe9878387d074858" /><Relationship Type="http://schemas.openxmlformats.org/officeDocument/2006/relationships/slide" Target="/ppt/slides/slide6.xml" Id="R454b4ccd448a491e" /><Relationship Type="http://schemas.openxmlformats.org/officeDocument/2006/relationships/slide" Target="/ppt/slides/slide7.xml" Id="Raad084dccb30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5176de1e9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ffe0bb35e467c" /><Relationship Type="http://schemas.openxmlformats.org/officeDocument/2006/relationships/theme" Target="/ppt/slideMasters/theme/theme1.xml" Id="R179412a5fbf4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ffe0bb35e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21c90afd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c4b43d0a8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d5a184ea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30d6e1c0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e1ec7cd5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54b8e575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7e0ff2b3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RAKETT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RAKETT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1 180 878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OVIN CHRISTOFFER HAVIG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931 119 281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