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211f45236349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7e384a5ba148d6"/>
  </p:sldMasterIdLst>
  <p:sldIdLst>
    <p:sldId xmlns:r="http://schemas.openxmlformats.org/officeDocument/2006/relationships" id="256" r:id="R1355817f7c364155"/>
    <p:sldId xmlns:r="http://schemas.openxmlformats.org/officeDocument/2006/relationships" id="257" r:id="R9cecd32be6d144a2"/>
    <p:sldId xmlns:r="http://schemas.openxmlformats.org/officeDocument/2006/relationships" id="258" r:id="R1f9f630295ba4f48"/>
    <p:sldId xmlns:r="http://schemas.openxmlformats.org/officeDocument/2006/relationships" id="259" r:id="R7c7f6b79aa4d4ead"/>
    <p:sldId xmlns:r="http://schemas.openxmlformats.org/officeDocument/2006/relationships" id="260" r:id="R3c80d854cd3048c9"/>
    <p:sldId xmlns:r="http://schemas.openxmlformats.org/officeDocument/2006/relationships" id="261" r:id="Rd3a760b3a92040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e384a5ba148d6" /><Relationship Type="http://schemas.openxmlformats.org/officeDocument/2006/relationships/slide" Target="/ppt/slides/slide1.xml" Id="R1355817f7c364155" /><Relationship Type="http://schemas.openxmlformats.org/officeDocument/2006/relationships/slide" Target="/ppt/slides/slide2.xml" Id="R9cecd32be6d144a2" /><Relationship Type="http://schemas.openxmlformats.org/officeDocument/2006/relationships/slide" Target="/ppt/slides/slide3.xml" Id="R1f9f630295ba4f48" /><Relationship Type="http://schemas.openxmlformats.org/officeDocument/2006/relationships/slide" Target="/ppt/slides/slide4.xml" Id="R7c7f6b79aa4d4ead" /><Relationship Type="http://schemas.openxmlformats.org/officeDocument/2006/relationships/slide" Target="/ppt/slides/slide5.xml" Id="R3c80d854cd3048c9" /><Relationship Type="http://schemas.openxmlformats.org/officeDocument/2006/relationships/slide" Target="/ppt/slides/slide6.xml" Id="Rd3a760b3a92040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be173814545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9d5ed5f29402f" /><Relationship Type="http://schemas.openxmlformats.org/officeDocument/2006/relationships/theme" Target="/ppt/slideMasters/theme/theme1.xml" Id="R57684827ca68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e9d5ed5f2940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8d3755a1340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960f76a8441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eceb68c7d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bd3075c8d4b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f65b36aae46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66478ed5743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SUNNY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SUNNY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SUNNY HOLDCO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SUNNY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SUNNY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SUNNY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SUNNY TOPCO 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SUNNY TOPCO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STRØMBERG HOLDING AS  –  20,4 %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VARDAR SOL AS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LETRON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INGVARDA AS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SUNNY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FSN Capital Partners AS, Ruseløkkveien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931 124 021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SUNNY HOLDCO AS</a:t>
            </a:r>
          </a:p>
        </p:txBody>
      </p:sp>
    </p:spTree>
  </p:cSld>
  <p:clrMapOvr>
    <a:masterClrMapping xmlns:a="http://schemas.openxmlformats.org/drawingml/2006/main"/>
  </p:clrMapOvr>
</p:sld>
</file>