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f70c2075a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e9ad405884529"/>
  </p:sldMasterIdLst>
  <p:sldIdLst>
    <p:sldId xmlns:r="http://schemas.openxmlformats.org/officeDocument/2006/relationships" id="256" r:id="R798d13c1621c4742"/>
    <p:sldId xmlns:r="http://schemas.openxmlformats.org/officeDocument/2006/relationships" id="257" r:id="Rb61f136e0031402a"/>
    <p:sldId xmlns:r="http://schemas.openxmlformats.org/officeDocument/2006/relationships" id="258" r:id="R4fa4059f6cd84a41"/>
    <p:sldId xmlns:r="http://schemas.openxmlformats.org/officeDocument/2006/relationships" id="259" r:id="Rc1ff1aaef0064757"/>
    <p:sldId xmlns:r="http://schemas.openxmlformats.org/officeDocument/2006/relationships" id="260" r:id="Ra5cd627e447c4387"/>
    <p:sldId xmlns:r="http://schemas.openxmlformats.org/officeDocument/2006/relationships" id="261" r:id="Rbb5408764c2d47f0"/>
    <p:sldId xmlns:r="http://schemas.openxmlformats.org/officeDocument/2006/relationships" id="262" r:id="R4d9dbb334b35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e9ad405884529" /><Relationship Type="http://schemas.openxmlformats.org/officeDocument/2006/relationships/slide" Target="/ppt/slides/slide1.xml" Id="R798d13c1621c4742" /><Relationship Type="http://schemas.openxmlformats.org/officeDocument/2006/relationships/slide" Target="/ppt/slides/slide2.xml" Id="Rb61f136e0031402a" /><Relationship Type="http://schemas.openxmlformats.org/officeDocument/2006/relationships/slide" Target="/ppt/slides/slide3.xml" Id="R4fa4059f6cd84a41" /><Relationship Type="http://schemas.openxmlformats.org/officeDocument/2006/relationships/slide" Target="/ppt/slides/slide4.xml" Id="Rc1ff1aaef0064757" /><Relationship Type="http://schemas.openxmlformats.org/officeDocument/2006/relationships/slide" Target="/ppt/slides/slide5.xml" Id="Ra5cd627e447c4387" /><Relationship Type="http://schemas.openxmlformats.org/officeDocument/2006/relationships/slide" Target="/ppt/slides/slide6.xml" Id="Rbb5408764c2d47f0" /><Relationship Type="http://schemas.openxmlformats.org/officeDocument/2006/relationships/slide" Target="/ppt/slides/slide7.xml" Id="R4d9dbb334b35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86c3d3777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6dd426a840a3" /><Relationship Type="http://schemas.openxmlformats.org/officeDocument/2006/relationships/theme" Target="/ppt/slideMasters/theme/theme1.xml" Id="Rb35451b1a73c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26dd426a8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1e8887e13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33e84de5b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6df68628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9922ade2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b7bffcca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a378873a3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05239023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