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2589737cb443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529786220d4c1b"/>
  </p:sldMasterIdLst>
  <p:sldIdLst>
    <p:sldId xmlns:r="http://schemas.openxmlformats.org/officeDocument/2006/relationships" id="256" r:id="Re4c089ec880f46e6"/>
    <p:sldId xmlns:r="http://schemas.openxmlformats.org/officeDocument/2006/relationships" id="257" r:id="R436c3b087dfc4673"/>
    <p:sldId xmlns:r="http://schemas.openxmlformats.org/officeDocument/2006/relationships" id="258" r:id="R60af958c98b242bc"/>
    <p:sldId xmlns:r="http://schemas.openxmlformats.org/officeDocument/2006/relationships" id="259" r:id="Rd963e8001b9043b3"/>
    <p:sldId xmlns:r="http://schemas.openxmlformats.org/officeDocument/2006/relationships" id="260" r:id="R35e63de806d8429d"/>
    <p:sldId xmlns:r="http://schemas.openxmlformats.org/officeDocument/2006/relationships" id="261" r:id="Rf7658f489ba74a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529786220d4c1b" /><Relationship Type="http://schemas.openxmlformats.org/officeDocument/2006/relationships/slide" Target="/ppt/slides/slide1.xml" Id="Re4c089ec880f46e6" /><Relationship Type="http://schemas.openxmlformats.org/officeDocument/2006/relationships/slide" Target="/ppt/slides/slide2.xml" Id="R436c3b087dfc4673" /><Relationship Type="http://schemas.openxmlformats.org/officeDocument/2006/relationships/slide" Target="/ppt/slides/slide3.xml" Id="R60af958c98b242bc" /><Relationship Type="http://schemas.openxmlformats.org/officeDocument/2006/relationships/slide" Target="/ppt/slides/slide4.xml" Id="Rd963e8001b9043b3" /><Relationship Type="http://schemas.openxmlformats.org/officeDocument/2006/relationships/slide" Target="/ppt/slides/slide5.xml" Id="R35e63de806d8429d" /><Relationship Type="http://schemas.openxmlformats.org/officeDocument/2006/relationships/slide" Target="/ppt/slides/slide6.xml" Id="Rf7658f489ba74a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8b9bdc0ad142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04e6de1a24a85" /><Relationship Type="http://schemas.openxmlformats.org/officeDocument/2006/relationships/theme" Target="/ppt/slideMasters/theme/theme1.xml" Id="R56e1df4e7f8840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a04e6de1a24a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661932f614e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d33a8b57b4c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f4119c7bf44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ed776542b46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ef8823a2f4a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2808af11c4d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ANMERK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ANMERK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ANMERK AS ble etablert [år] og holder til i Langevåg.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ANMERK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ANMERK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ANMERK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1 215 837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269 121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169 649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199 649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611 800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ANMERK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Djupdalen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6030 Langevåg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931 133 098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ANMERK AS</a:t>
            </a:r>
          </a:p>
        </p:txBody>
      </p:sp>
    </p:spTree>
  </p:cSld>
  <p:clrMapOvr>
    <a:masterClrMapping xmlns:a="http://schemas.openxmlformats.org/drawingml/2006/main"/>
  </p:clrMapOvr>
</p:sld>
</file>