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57b617b7734b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0b457bfca548a4"/>
  </p:sldMasterIdLst>
  <p:sldIdLst>
    <p:sldId xmlns:r="http://schemas.openxmlformats.org/officeDocument/2006/relationships" id="256" r:id="Racb0d3c811d1474e"/>
    <p:sldId xmlns:r="http://schemas.openxmlformats.org/officeDocument/2006/relationships" id="257" r:id="Rd5fde800b9a84a2b"/>
    <p:sldId xmlns:r="http://schemas.openxmlformats.org/officeDocument/2006/relationships" id="258" r:id="Rcdf4e4464507490c"/>
    <p:sldId xmlns:r="http://schemas.openxmlformats.org/officeDocument/2006/relationships" id="259" r:id="R76ee6b0df5b44848"/>
    <p:sldId xmlns:r="http://schemas.openxmlformats.org/officeDocument/2006/relationships" id="260" r:id="R4d18e7a38c6a4cff"/>
    <p:sldId xmlns:r="http://schemas.openxmlformats.org/officeDocument/2006/relationships" id="261" r:id="Rae13e2279e434538"/>
    <p:sldId xmlns:r="http://schemas.openxmlformats.org/officeDocument/2006/relationships" id="262" r:id="R174c2fab59b0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0b457bfca548a4" /><Relationship Type="http://schemas.openxmlformats.org/officeDocument/2006/relationships/slide" Target="/ppt/slides/slide1.xml" Id="Racb0d3c811d1474e" /><Relationship Type="http://schemas.openxmlformats.org/officeDocument/2006/relationships/slide" Target="/ppt/slides/slide2.xml" Id="Rd5fde800b9a84a2b" /><Relationship Type="http://schemas.openxmlformats.org/officeDocument/2006/relationships/slide" Target="/ppt/slides/slide3.xml" Id="Rcdf4e4464507490c" /><Relationship Type="http://schemas.openxmlformats.org/officeDocument/2006/relationships/slide" Target="/ppt/slides/slide4.xml" Id="R76ee6b0df5b44848" /><Relationship Type="http://schemas.openxmlformats.org/officeDocument/2006/relationships/slide" Target="/ppt/slides/slide5.xml" Id="R4d18e7a38c6a4cff" /><Relationship Type="http://schemas.openxmlformats.org/officeDocument/2006/relationships/slide" Target="/ppt/slides/slide6.xml" Id="Rae13e2279e434538" /><Relationship Type="http://schemas.openxmlformats.org/officeDocument/2006/relationships/slide" Target="/ppt/slides/slide7.xml" Id="R174c2fab59b0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8e6d4687e44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da36b4f154833" /><Relationship Type="http://schemas.openxmlformats.org/officeDocument/2006/relationships/theme" Target="/ppt/slideMasters/theme/theme1.xml" Id="Rf1eb59fef9a840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4da36b4f15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85f062e4b4b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0053774a043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3ef2d2f4d46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572b9ca2d49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fc04eccee4d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ea1cbc8b545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ed8b3ce8b40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HMHS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HMHS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12 402 576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12 409 630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MARIE HAGH SANDBERG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Hanne Marie Hagh Sandberg, Hansteens gate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931 134 841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HMHS HOLDING AS</a:t>
            </a:r>
          </a:p>
        </p:txBody>
      </p:sp>
    </p:spTree>
  </p:cSld>
  <p:clrMapOvr>
    <a:masterClrMapping xmlns:a="http://schemas.openxmlformats.org/drawingml/2006/main"/>
  </p:clrMapOvr>
</p:sld>
</file>