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f9cced427444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70fbdc84154678"/>
  </p:sldMasterIdLst>
  <p:sldIdLst>
    <p:sldId xmlns:r="http://schemas.openxmlformats.org/officeDocument/2006/relationships" id="256" r:id="Rfc132b851d57483d"/>
    <p:sldId xmlns:r="http://schemas.openxmlformats.org/officeDocument/2006/relationships" id="257" r:id="Rad24f800e4234be0"/>
    <p:sldId xmlns:r="http://schemas.openxmlformats.org/officeDocument/2006/relationships" id="258" r:id="R4c2e5e08d37a4522"/>
    <p:sldId xmlns:r="http://schemas.openxmlformats.org/officeDocument/2006/relationships" id="259" r:id="Rb2868bdfcb46435c"/>
    <p:sldId xmlns:r="http://schemas.openxmlformats.org/officeDocument/2006/relationships" id="260" r:id="R72900ade5ab6486e"/>
    <p:sldId xmlns:r="http://schemas.openxmlformats.org/officeDocument/2006/relationships" id="261" r:id="R52f0324118934d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0fbdc84154678" /><Relationship Type="http://schemas.openxmlformats.org/officeDocument/2006/relationships/slide" Target="/ppt/slides/slide1.xml" Id="Rfc132b851d57483d" /><Relationship Type="http://schemas.openxmlformats.org/officeDocument/2006/relationships/slide" Target="/ppt/slides/slide2.xml" Id="Rad24f800e4234be0" /><Relationship Type="http://schemas.openxmlformats.org/officeDocument/2006/relationships/slide" Target="/ppt/slides/slide3.xml" Id="R4c2e5e08d37a4522" /><Relationship Type="http://schemas.openxmlformats.org/officeDocument/2006/relationships/slide" Target="/ppt/slides/slide4.xml" Id="Rb2868bdfcb46435c" /><Relationship Type="http://schemas.openxmlformats.org/officeDocument/2006/relationships/slide" Target="/ppt/slides/slide5.xml" Id="R72900ade5ab6486e" /><Relationship Type="http://schemas.openxmlformats.org/officeDocument/2006/relationships/slide" Target="/ppt/slides/slide6.xml" Id="R52f0324118934d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7a4aee78124f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1f42d5a3d4755" /><Relationship Type="http://schemas.openxmlformats.org/officeDocument/2006/relationships/theme" Target="/ppt/slideMasters/theme/theme1.xml" Id="R51c1fa55842b44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c1f42d5a3d47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79094b6cb4a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6e7290c2d4c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6422dec1043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0adee2fd04f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99adc8c8542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23c30506145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931 173 480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 SERVICE AS</a:t>
            </a:r>
          </a:p>
        </p:txBody>
      </p:sp>
    </p:spTree>
  </p:cSld>
  <p:clrMapOvr>
    <a:masterClrMapping xmlns:a="http://schemas.openxmlformats.org/drawingml/2006/main"/>
  </p:clrMapOvr>
</p:sld>
</file>