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d30c828eb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a1ed000a44931"/>
  </p:sldMasterIdLst>
  <p:sldIdLst>
    <p:sldId xmlns:r="http://schemas.openxmlformats.org/officeDocument/2006/relationships" id="256" r:id="R5cb2df45dfe14fef"/>
    <p:sldId xmlns:r="http://schemas.openxmlformats.org/officeDocument/2006/relationships" id="257" r:id="R2418f38b411b469b"/>
    <p:sldId xmlns:r="http://schemas.openxmlformats.org/officeDocument/2006/relationships" id="258" r:id="Rc32177a4ecb24de6"/>
    <p:sldId xmlns:r="http://schemas.openxmlformats.org/officeDocument/2006/relationships" id="259" r:id="Rcd045c6001504317"/>
    <p:sldId xmlns:r="http://schemas.openxmlformats.org/officeDocument/2006/relationships" id="260" r:id="Rc54b6e5090664fda"/>
    <p:sldId xmlns:r="http://schemas.openxmlformats.org/officeDocument/2006/relationships" id="261" r:id="Re749e86867234a24"/>
    <p:sldId xmlns:r="http://schemas.openxmlformats.org/officeDocument/2006/relationships" id="262" r:id="R9cc0a2597665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a1ed000a44931" /><Relationship Type="http://schemas.openxmlformats.org/officeDocument/2006/relationships/slide" Target="/ppt/slides/slide1.xml" Id="R5cb2df45dfe14fef" /><Relationship Type="http://schemas.openxmlformats.org/officeDocument/2006/relationships/slide" Target="/ppt/slides/slide2.xml" Id="R2418f38b411b469b" /><Relationship Type="http://schemas.openxmlformats.org/officeDocument/2006/relationships/slide" Target="/ppt/slides/slide3.xml" Id="Rc32177a4ecb24de6" /><Relationship Type="http://schemas.openxmlformats.org/officeDocument/2006/relationships/slide" Target="/ppt/slides/slide4.xml" Id="Rcd045c6001504317" /><Relationship Type="http://schemas.openxmlformats.org/officeDocument/2006/relationships/slide" Target="/ppt/slides/slide5.xml" Id="Rc54b6e5090664fda" /><Relationship Type="http://schemas.openxmlformats.org/officeDocument/2006/relationships/slide" Target="/ppt/slides/slide6.xml" Id="Re749e86867234a24" /><Relationship Type="http://schemas.openxmlformats.org/officeDocument/2006/relationships/slide" Target="/ppt/slides/slide7.xml" Id="R9cc0a2597665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5adc20d4e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56ecb88b4fce" /><Relationship Type="http://schemas.openxmlformats.org/officeDocument/2006/relationships/theme" Target="/ppt/slideMasters/theme/theme1.xml" Id="Rbf0263c38cca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d56ecb88b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eb2f1b9a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70095525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49066059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1567d29f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992fd984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bc5db623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47dfa555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 SERVICE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THOMAS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931 173 480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 SERVICE AS</a:t>
            </a:r>
          </a:p>
        </p:txBody>
      </p:sp>
    </p:spTree>
  </p:cSld>
  <p:clrMapOvr>
    <a:masterClrMapping xmlns:a="http://schemas.openxmlformats.org/drawingml/2006/main"/>
  </p:clrMapOvr>
</p:sld>
</file>