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fe3347096144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dc7c294cff4cea"/>
  </p:sldMasterIdLst>
  <p:sldIdLst>
    <p:sldId xmlns:r="http://schemas.openxmlformats.org/officeDocument/2006/relationships" id="256" r:id="Ra77b2e3203b14ef7"/>
    <p:sldId xmlns:r="http://schemas.openxmlformats.org/officeDocument/2006/relationships" id="257" r:id="R1ee353668aab4825"/>
    <p:sldId xmlns:r="http://schemas.openxmlformats.org/officeDocument/2006/relationships" id="258" r:id="R7a34d309547c479d"/>
    <p:sldId xmlns:r="http://schemas.openxmlformats.org/officeDocument/2006/relationships" id="259" r:id="Rc07bfedf06a241b5"/>
    <p:sldId xmlns:r="http://schemas.openxmlformats.org/officeDocument/2006/relationships" id="260" r:id="Rafb5c2a18eff4aa2"/>
    <p:sldId xmlns:r="http://schemas.openxmlformats.org/officeDocument/2006/relationships" id="261" r:id="R033972f03f7246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dc7c294cff4cea" /><Relationship Type="http://schemas.openxmlformats.org/officeDocument/2006/relationships/slide" Target="/ppt/slides/slide1.xml" Id="Ra77b2e3203b14ef7" /><Relationship Type="http://schemas.openxmlformats.org/officeDocument/2006/relationships/slide" Target="/ppt/slides/slide2.xml" Id="R1ee353668aab4825" /><Relationship Type="http://schemas.openxmlformats.org/officeDocument/2006/relationships/slide" Target="/ppt/slides/slide3.xml" Id="R7a34d309547c479d" /><Relationship Type="http://schemas.openxmlformats.org/officeDocument/2006/relationships/slide" Target="/ppt/slides/slide4.xml" Id="Rc07bfedf06a241b5" /><Relationship Type="http://schemas.openxmlformats.org/officeDocument/2006/relationships/slide" Target="/ppt/slides/slide5.xml" Id="Rafb5c2a18eff4aa2" /><Relationship Type="http://schemas.openxmlformats.org/officeDocument/2006/relationships/slide" Target="/ppt/slides/slide6.xml" Id="R033972f03f7246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15d5e7a6094d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3ce1e35d14129" /><Relationship Type="http://schemas.openxmlformats.org/officeDocument/2006/relationships/theme" Target="/ppt/slideMasters/theme/theme1.xml" Id="R67d7035a06e946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13ce1e35d141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46d062d6d43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735a8af7140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144833d9a48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294e451b148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8bc0a515148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2d8e445bf44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RAGNAR LUND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RAGNAR 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 LUND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RAGNAR 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RAGNAR 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RAGNAR 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 INGER  –  39,1 %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SØNSTEBY SIGBRITH KARIN  –  34,1 %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BOGE KARIANNE LUND  –  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 ERIK  –  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 HEGE KRISTIANSEN  –  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 KRISTIN  –  5,4 %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RAGNAR 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931 192 523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RAGNAR LUND AS</a:t>
            </a:r>
          </a:p>
        </p:txBody>
      </p:sp>
    </p:spTree>
  </p:cSld>
  <p:clrMapOvr>
    <a:masterClrMapping xmlns:a="http://schemas.openxmlformats.org/drawingml/2006/main"/>
  </p:clrMapOvr>
</p:sld>
</file>