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db6644f460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1cc43f60474132"/>
  </p:sldMasterIdLst>
  <p:sldIdLst>
    <p:sldId xmlns:r="http://schemas.openxmlformats.org/officeDocument/2006/relationships" id="256" r:id="Rd7d230317a454747"/>
    <p:sldId xmlns:r="http://schemas.openxmlformats.org/officeDocument/2006/relationships" id="257" r:id="R4f8de893b39c4a24"/>
    <p:sldId xmlns:r="http://schemas.openxmlformats.org/officeDocument/2006/relationships" id="258" r:id="R7e08290f6ab743ee"/>
    <p:sldId xmlns:r="http://schemas.openxmlformats.org/officeDocument/2006/relationships" id="259" r:id="R39d804ee13024277"/>
    <p:sldId xmlns:r="http://schemas.openxmlformats.org/officeDocument/2006/relationships" id="260" r:id="R2a06a9ab9d814857"/>
    <p:sldId xmlns:r="http://schemas.openxmlformats.org/officeDocument/2006/relationships" id="261" r:id="R005db660b51e4e1c"/>
    <p:sldId xmlns:r="http://schemas.openxmlformats.org/officeDocument/2006/relationships" id="262" r:id="R7e47eea25768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cc43f60474132" /><Relationship Type="http://schemas.openxmlformats.org/officeDocument/2006/relationships/slide" Target="/ppt/slides/slide1.xml" Id="Rd7d230317a454747" /><Relationship Type="http://schemas.openxmlformats.org/officeDocument/2006/relationships/slide" Target="/ppt/slides/slide2.xml" Id="R4f8de893b39c4a24" /><Relationship Type="http://schemas.openxmlformats.org/officeDocument/2006/relationships/slide" Target="/ppt/slides/slide3.xml" Id="R7e08290f6ab743ee" /><Relationship Type="http://schemas.openxmlformats.org/officeDocument/2006/relationships/slide" Target="/ppt/slides/slide4.xml" Id="R39d804ee13024277" /><Relationship Type="http://schemas.openxmlformats.org/officeDocument/2006/relationships/slide" Target="/ppt/slides/slide5.xml" Id="R2a06a9ab9d814857" /><Relationship Type="http://schemas.openxmlformats.org/officeDocument/2006/relationships/slide" Target="/ppt/slides/slide6.xml" Id="R005db660b51e4e1c" /><Relationship Type="http://schemas.openxmlformats.org/officeDocument/2006/relationships/slide" Target="/ppt/slides/slide7.xml" Id="R7e47eea25768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998ace5894c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700ffc0684ace" /><Relationship Type="http://schemas.openxmlformats.org/officeDocument/2006/relationships/theme" Target="/ppt/slideMasters/theme/theme1.xml" Id="R3535980375db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700ffc068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f20f00a4d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a81e4951b4b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250ebc04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45f72d24b44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c9444dc6d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d4952807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1b0faf46a4c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