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9c84c84f3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4838ad3af401c"/>
  </p:sldMasterIdLst>
  <p:sldIdLst>
    <p:sldId xmlns:r="http://schemas.openxmlformats.org/officeDocument/2006/relationships" id="256" r:id="R053b49fcd49b4554"/>
    <p:sldId xmlns:r="http://schemas.openxmlformats.org/officeDocument/2006/relationships" id="257" r:id="R2cff2575b0204676"/>
    <p:sldId xmlns:r="http://schemas.openxmlformats.org/officeDocument/2006/relationships" id="258" r:id="R2c8fa763247f4300"/>
    <p:sldId xmlns:r="http://schemas.openxmlformats.org/officeDocument/2006/relationships" id="259" r:id="R5b6fc67c144040e9"/>
    <p:sldId xmlns:r="http://schemas.openxmlformats.org/officeDocument/2006/relationships" id="260" r:id="R9d673f3f56ec4f7f"/>
    <p:sldId xmlns:r="http://schemas.openxmlformats.org/officeDocument/2006/relationships" id="261" r:id="Rf4a00fcf4e914c79"/>
    <p:sldId xmlns:r="http://schemas.openxmlformats.org/officeDocument/2006/relationships" id="262" r:id="Rbe932bf5a7a2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4838ad3af401c" /><Relationship Type="http://schemas.openxmlformats.org/officeDocument/2006/relationships/slide" Target="/ppt/slides/slide1.xml" Id="R053b49fcd49b4554" /><Relationship Type="http://schemas.openxmlformats.org/officeDocument/2006/relationships/slide" Target="/ppt/slides/slide2.xml" Id="R2cff2575b0204676" /><Relationship Type="http://schemas.openxmlformats.org/officeDocument/2006/relationships/slide" Target="/ppt/slides/slide3.xml" Id="R2c8fa763247f4300" /><Relationship Type="http://schemas.openxmlformats.org/officeDocument/2006/relationships/slide" Target="/ppt/slides/slide4.xml" Id="R5b6fc67c144040e9" /><Relationship Type="http://schemas.openxmlformats.org/officeDocument/2006/relationships/slide" Target="/ppt/slides/slide5.xml" Id="R9d673f3f56ec4f7f" /><Relationship Type="http://schemas.openxmlformats.org/officeDocument/2006/relationships/slide" Target="/ppt/slides/slide6.xml" Id="Rf4a00fcf4e914c79" /><Relationship Type="http://schemas.openxmlformats.org/officeDocument/2006/relationships/slide" Target="/ppt/slides/slide7.xml" Id="Rbe932bf5a7a2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c656bcb934e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233d08261444a" /><Relationship Type="http://schemas.openxmlformats.org/officeDocument/2006/relationships/theme" Target="/ppt/slideMasters/theme/theme1.xml" Id="R61653f02fd8e41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233d0826144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f6515e32e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53248e0ad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62a8df730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e3fd13766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b233af43441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ca41e4bbe4b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3e352cf144a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SKILLS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 SKILLS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3 688 485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−479 555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−649 417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ZACHRISSON RISBERG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CONNECT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TENK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ketil@future-skills.no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www.future-skills.no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931 220 128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