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4e35e79d7f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8ae6aef02c44f8"/>
  </p:sldMasterIdLst>
  <p:sldIdLst>
    <p:sldId xmlns:r="http://schemas.openxmlformats.org/officeDocument/2006/relationships" id="256" r:id="R49ec29c22fd5405e"/>
    <p:sldId xmlns:r="http://schemas.openxmlformats.org/officeDocument/2006/relationships" id="257" r:id="R7a9737ba44164b2d"/>
    <p:sldId xmlns:r="http://schemas.openxmlformats.org/officeDocument/2006/relationships" id="258" r:id="R8d1e6156e4af4439"/>
    <p:sldId xmlns:r="http://schemas.openxmlformats.org/officeDocument/2006/relationships" id="259" r:id="Rec4597f3c31f410f"/>
    <p:sldId xmlns:r="http://schemas.openxmlformats.org/officeDocument/2006/relationships" id="260" r:id="Red91a7e40f584ee7"/>
    <p:sldId xmlns:r="http://schemas.openxmlformats.org/officeDocument/2006/relationships" id="261" r:id="R3c421b0df8a649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ae6aef02c44f8" /><Relationship Type="http://schemas.openxmlformats.org/officeDocument/2006/relationships/slide" Target="/ppt/slides/slide1.xml" Id="R49ec29c22fd5405e" /><Relationship Type="http://schemas.openxmlformats.org/officeDocument/2006/relationships/slide" Target="/ppt/slides/slide2.xml" Id="R7a9737ba44164b2d" /><Relationship Type="http://schemas.openxmlformats.org/officeDocument/2006/relationships/slide" Target="/ppt/slides/slide3.xml" Id="R8d1e6156e4af4439" /><Relationship Type="http://schemas.openxmlformats.org/officeDocument/2006/relationships/slide" Target="/ppt/slides/slide4.xml" Id="Rec4597f3c31f410f" /><Relationship Type="http://schemas.openxmlformats.org/officeDocument/2006/relationships/slide" Target="/ppt/slides/slide5.xml" Id="Red91a7e40f584ee7" /><Relationship Type="http://schemas.openxmlformats.org/officeDocument/2006/relationships/slide" Target="/ppt/slides/slide6.xml" Id="R3c421b0df8a649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ad388baa0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fa950be404a7f" /><Relationship Type="http://schemas.openxmlformats.org/officeDocument/2006/relationships/theme" Target="/ppt/slideMasters/theme/theme1.xml" Id="Re762045c4499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fa950be404a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8c54affae4a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6cb6d68f546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af97207fe43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8b15d74f841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16d38af9a4b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e7c57a1f74c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931 222 384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NORD AS</a:t>
            </a:r>
          </a:p>
        </p:txBody>
      </p:sp>
    </p:spTree>
  </p:cSld>
  <p:clrMapOvr>
    <a:masterClrMapping xmlns:a="http://schemas.openxmlformats.org/drawingml/2006/main"/>
  </p:clrMapOvr>
</p:sld>
</file>