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902e0b5f5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d2b62651342e6"/>
  </p:sldMasterIdLst>
  <p:sldIdLst>
    <p:sldId xmlns:r="http://schemas.openxmlformats.org/officeDocument/2006/relationships" id="256" r:id="R722600127e784d29"/>
    <p:sldId xmlns:r="http://schemas.openxmlformats.org/officeDocument/2006/relationships" id="257" r:id="R9b49a68d416045c9"/>
    <p:sldId xmlns:r="http://schemas.openxmlformats.org/officeDocument/2006/relationships" id="258" r:id="Rc10d3a3cb9864810"/>
    <p:sldId xmlns:r="http://schemas.openxmlformats.org/officeDocument/2006/relationships" id="259" r:id="R418f8483c82640da"/>
    <p:sldId xmlns:r="http://schemas.openxmlformats.org/officeDocument/2006/relationships" id="260" r:id="Ra68ad1fcb4fe4d63"/>
    <p:sldId xmlns:r="http://schemas.openxmlformats.org/officeDocument/2006/relationships" id="261" r:id="R7d4fc590db43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d2b62651342e6" /><Relationship Type="http://schemas.openxmlformats.org/officeDocument/2006/relationships/slide" Target="/ppt/slides/slide1.xml" Id="R722600127e784d29" /><Relationship Type="http://schemas.openxmlformats.org/officeDocument/2006/relationships/slide" Target="/ppt/slides/slide2.xml" Id="R9b49a68d416045c9" /><Relationship Type="http://schemas.openxmlformats.org/officeDocument/2006/relationships/slide" Target="/ppt/slides/slide3.xml" Id="Rc10d3a3cb9864810" /><Relationship Type="http://schemas.openxmlformats.org/officeDocument/2006/relationships/slide" Target="/ppt/slides/slide4.xml" Id="R418f8483c82640da" /><Relationship Type="http://schemas.openxmlformats.org/officeDocument/2006/relationships/slide" Target="/ppt/slides/slide5.xml" Id="Ra68ad1fcb4fe4d63" /><Relationship Type="http://schemas.openxmlformats.org/officeDocument/2006/relationships/slide" Target="/ppt/slides/slide6.xml" Id="R7d4fc590db43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286bb9122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2bfb01f94d42" /><Relationship Type="http://schemas.openxmlformats.org/officeDocument/2006/relationships/theme" Target="/ppt/slideMasters/theme/theme1.xml" Id="Rc7b084fa23fb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f2bfb01f9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de9571a1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11716940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b1e37bf3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5e6ea66b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0ee5a7b4e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d36aa8bd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URI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1 544 918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Stalsbergveien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931 229 079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URI REGNSKAP AS</a:t>
            </a:r>
          </a:p>
        </p:txBody>
      </p:sp>
    </p:spTree>
  </p:cSld>
  <p:clrMapOvr>
    <a:masterClrMapping xmlns:a="http://schemas.openxmlformats.org/drawingml/2006/main"/>
  </p:clrMapOvr>
</p:sld>
</file>