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cd61df22d94b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f8aa11e06c4067"/>
  </p:sldMasterIdLst>
  <p:sldIdLst>
    <p:sldId xmlns:r="http://schemas.openxmlformats.org/officeDocument/2006/relationships" id="256" r:id="Rf9390c77590d4f24"/>
    <p:sldId xmlns:r="http://schemas.openxmlformats.org/officeDocument/2006/relationships" id="257" r:id="Rf0b618889b054b1a"/>
    <p:sldId xmlns:r="http://schemas.openxmlformats.org/officeDocument/2006/relationships" id="258" r:id="Ra0797d7058ae4614"/>
    <p:sldId xmlns:r="http://schemas.openxmlformats.org/officeDocument/2006/relationships" id="259" r:id="Rc00addc3e47149bb"/>
    <p:sldId xmlns:r="http://schemas.openxmlformats.org/officeDocument/2006/relationships" id="260" r:id="R5e52d93d680d4f93"/>
    <p:sldId xmlns:r="http://schemas.openxmlformats.org/officeDocument/2006/relationships" id="261" r:id="Rd5870c9314d341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f8aa11e06c4067" /><Relationship Type="http://schemas.openxmlformats.org/officeDocument/2006/relationships/slide" Target="/ppt/slides/slide1.xml" Id="Rf9390c77590d4f24" /><Relationship Type="http://schemas.openxmlformats.org/officeDocument/2006/relationships/slide" Target="/ppt/slides/slide2.xml" Id="Rf0b618889b054b1a" /><Relationship Type="http://schemas.openxmlformats.org/officeDocument/2006/relationships/slide" Target="/ppt/slides/slide3.xml" Id="Ra0797d7058ae4614" /><Relationship Type="http://schemas.openxmlformats.org/officeDocument/2006/relationships/slide" Target="/ppt/slides/slide4.xml" Id="Rc00addc3e47149bb" /><Relationship Type="http://schemas.openxmlformats.org/officeDocument/2006/relationships/slide" Target="/ppt/slides/slide5.xml" Id="R5e52d93d680d4f93" /><Relationship Type="http://schemas.openxmlformats.org/officeDocument/2006/relationships/slide" Target="/ppt/slides/slide6.xml" Id="Rd5870c9314d341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6397e4c33240a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3f144cfbb410d" /><Relationship Type="http://schemas.openxmlformats.org/officeDocument/2006/relationships/theme" Target="/ppt/slideMasters/theme/theme1.xml" Id="R2b8876aa0b3f4d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53f144cfbb41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29f5e7a9d64e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d92e8499f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59903bef6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e04f7f94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744fc67e7946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060d47467472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OPTIMA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OPTIMA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8 188 159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2 214 920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873 051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3 056 612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10 894 127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931 231 871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OPTIMA REGNSKAP AS</a:t>
            </a:r>
          </a:p>
        </p:txBody>
      </p:sp>
    </p:spTree>
  </p:cSld>
  <p:clrMapOvr>
    <a:masterClrMapping xmlns:a="http://schemas.openxmlformats.org/drawingml/2006/main"/>
  </p:clrMapOvr>
</p:sld>
</file>