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9398da35fc41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2b19429ce84bb7"/>
  </p:sldMasterIdLst>
  <p:sldIdLst>
    <p:sldId xmlns:r="http://schemas.openxmlformats.org/officeDocument/2006/relationships" id="256" r:id="R30d4daf756124258"/>
    <p:sldId xmlns:r="http://schemas.openxmlformats.org/officeDocument/2006/relationships" id="257" r:id="Ra586dc6469e04acd"/>
    <p:sldId xmlns:r="http://schemas.openxmlformats.org/officeDocument/2006/relationships" id="258" r:id="Rdf87e341db48449f"/>
    <p:sldId xmlns:r="http://schemas.openxmlformats.org/officeDocument/2006/relationships" id="259" r:id="R406d822cf1aa4037"/>
    <p:sldId xmlns:r="http://schemas.openxmlformats.org/officeDocument/2006/relationships" id="260" r:id="Reb007c7fa6694820"/>
    <p:sldId xmlns:r="http://schemas.openxmlformats.org/officeDocument/2006/relationships" id="261" r:id="Rca4aec3a695746b0"/>
    <p:sldId xmlns:r="http://schemas.openxmlformats.org/officeDocument/2006/relationships" id="262" r:id="Rceff6d552a9c42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b19429ce84bb7" /><Relationship Type="http://schemas.openxmlformats.org/officeDocument/2006/relationships/slide" Target="/ppt/slides/slide1.xml" Id="R30d4daf756124258" /><Relationship Type="http://schemas.openxmlformats.org/officeDocument/2006/relationships/slide" Target="/ppt/slides/slide2.xml" Id="Ra586dc6469e04acd" /><Relationship Type="http://schemas.openxmlformats.org/officeDocument/2006/relationships/slide" Target="/ppt/slides/slide3.xml" Id="Rdf87e341db48449f" /><Relationship Type="http://schemas.openxmlformats.org/officeDocument/2006/relationships/slide" Target="/ppt/slides/slide4.xml" Id="R406d822cf1aa4037" /><Relationship Type="http://schemas.openxmlformats.org/officeDocument/2006/relationships/slide" Target="/ppt/slides/slide5.xml" Id="Reb007c7fa6694820" /><Relationship Type="http://schemas.openxmlformats.org/officeDocument/2006/relationships/slide" Target="/ppt/slides/slide6.xml" Id="Rca4aec3a695746b0" /><Relationship Type="http://schemas.openxmlformats.org/officeDocument/2006/relationships/slide" Target="/ppt/slides/slide7.xml" Id="Rceff6d552a9c42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08ba3f878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9588f39154f0f" /><Relationship Type="http://schemas.openxmlformats.org/officeDocument/2006/relationships/theme" Target="/ppt/slideMasters/theme/theme1.xml" Id="R29692e2dab5646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79588f39154f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719da7ea647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fc86f9cc641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180c2172b4e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8b284ab7c4a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b3d73fb8c4b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98f926f184b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1af87b53446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PHOENIX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PHOENIX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PHOENIX 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PHOENIX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PHOENIX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PHOENIX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PHOENIX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THI THANH TINH NGUYEN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PHOENIX 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Grønlandsleiret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931 237 705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PHOENIX S AS</a:t>
            </a:r>
          </a:p>
        </p:txBody>
      </p:sp>
    </p:spTree>
  </p:cSld>
  <p:clrMapOvr>
    <a:masterClrMapping xmlns:a="http://schemas.openxmlformats.org/drawingml/2006/main"/>
  </p:clrMapOvr>
</p:sld>
</file>