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803db2ce4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79e4a3f35426f"/>
  </p:sldMasterIdLst>
  <p:sldIdLst>
    <p:sldId xmlns:r="http://schemas.openxmlformats.org/officeDocument/2006/relationships" id="256" r:id="R336488514f1b43c9"/>
    <p:sldId xmlns:r="http://schemas.openxmlformats.org/officeDocument/2006/relationships" id="257" r:id="R2a3a03eddb394d3f"/>
    <p:sldId xmlns:r="http://schemas.openxmlformats.org/officeDocument/2006/relationships" id="258" r:id="R19fb4c06e8d042b6"/>
    <p:sldId xmlns:r="http://schemas.openxmlformats.org/officeDocument/2006/relationships" id="259" r:id="R091cc16ba88a4e7f"/>
    <p:sldId xmlns:r="http://schemas.openxmlformats.org/officeDocument/2006/relationships" id="260" r:id="R62558f6038884b4b"/>
    <p:sldId xmlns:r="http://schemas.openxmlformats.org/officeDocument/2006/relationships" id="261" r:id="R843985acef39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79e4a3f35426f" /><Relationship Type="http://schemas.openxmlformats.org/officeDocument/2006/relationships/slide" Target="/ppt/slides/slide1.xml" Id="R336488514f1b43c9" /><Relationship Type="http://schemas.openxmlformats.org/officeDocument/2006/relationships/slide" Target="/ppt/slides/slide2.xml" Id="R2a3a03eddb394d3f" /><Relationship Type="http://schemas.openxmlformats.org/officeDocument/2006/relationships/slide" Target="/ppt/slides/slide3.xml" Id="R19fb4c06e8d042b6" /><Relationship Type="http://schemas.openxmlformats.org/officeDocument/2006/relationships/slide" Target="/ppt/slides/slide4.xml" Id="R091cc16ba88a4e7f" /><Relationship Type="http://schemas.openxmlformats.org/officeDocument/2006/relationships/slide" Target="/ppt/slides/slide5.xml" Id="R62558f6038884b4b" /><Relationship Type="http://schemas.openxmlformats.org/officeDocument/2006/relationships/slide" Target="/ppt/slides/slide6.xml" Id="R843985acef39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1254ec9d6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fff652c8b49bb" /><Relationship Type="http://schemas.openxmlformats.org/officeDocument/2006/relationships/theme" Target="/ppt/slideMasters/theme/theme1.xml" Id="Rb4de03897f29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fff652c8b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6a7534274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822f9b9014d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ebd0cd436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8235a9b06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1a8bd1e29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37aa90c54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SÖDERBERG &amp;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