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2796a3ce7a43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8cc641145c4271"/>
  </p:sldMasterIdLst>
  <p:sldIdLst>
    <p:sldId xmlns:r="http://schemas.openxmlformats.org/officeDocument/2006/relationships" id="256" r:id="R091789f9998d4964"/>
    <p:sldId xmlns:r="http://schemas.openxmlformats.org/officeDocument/2006/relationships" id="257" r:id="R606f05909e7840db"/>
    <p:sldId xmlns:r="http://schemas.openxmlformats.org/officeDocument/2006/relationships" id="258" r:id="Rfb23c3cb5aed4b89"/>
    <p:sldId xmlns:r="http://schemas.openxmlformats.org/officeDocument/2006/relationships" id="259" r:id="Rfc4f47f511a147a4"/>
    <p:sldId xmlns:r="http://schemas.openxmlformats.org/officeDocument/2006/relationships" id="260" r:id="R7d876a8075664b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8cc641145c4271" /><Relationship Type="http://schemas.openxmlformats.org/officeDocument/2006/relationships/slide" Target="/ppt/slides/slide1.xml" Id="R091789f9998d4964" /><Relationship Type="http://schemas.openxmlformats.org/officeDocument/2006/relationships/slide" Target="/ppt/slides/slide2.xml" Id="R606f05909e7840db" /><Relationship Type="http://schemas.openxmlformats.org/officeDocument/2006/relationships/slide" Target="/ppt/slides/slide3.xml" Id="Rfb23c3cb5aed4b89" /><Relationship Type="http://schemas.openxmlformats.org/officeDocument/2006/relationships/slide" Target="/ppt/slides/slide4.xml" Id="Rfc4f47f511a147a4" /><Relationship Type="http://schemas.openxmlformats.org/officeDocument/2006/relationships/slide" Target="/ppt/slides/slide5.xml" Id="R7d876a8075664b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b9636382fb45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a1f88d9c9e4884" /><Relationship Type="http://schemas.openxmlformats.org/officeDocument/2006/relationships/theme" Target="/ppt/slideMasters/theme/theme1.xml" Id="R3e2c631838fb4c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6a1f88d9c9e48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333d7c41f4c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4a1382c61c490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dec6d3fdf648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0c87d499f745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2f805e4a5342a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INNLANDET HUNDEHALL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INNLANDET HUNDEHALL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INNLANDET HUNDEHALL ble etablert [år] og holder til i Bøverbru.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INNLANDET HUNDEHALL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INNLANDET HUNDEHALL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INNLANDET HUNDEHALL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Roy Kenneth Håkenstad, Gimlevegen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2846 Bøverbru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931 256 513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INNLANDET HUNDEHALL</a:t>
            </a:r>
          </a:p>
        </p:txBody>
      </p:sp>
    </p:spTree>
  </p:cSld>
  <p:clrMapOvr>
    <a:masterClrMapping xmlns:a="http://schemas.openxmlformats.org/drawingml/2006/main"/>
  </p:clrMapOvr>
</p:sld>
</file>