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843e8b4fa64d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0925b5fe674e70"/>
  </p:sldMasterIdLst>
  <p:sldIdLst>
    <p:sldId xmlns:r="http://schemas.openxmlformats.org/officeDocument/2006/relationships" id="256" r:id="R52c7bb81148840fb"/>
    <p:sldId xmlns:r="http://schemas.openxmlformats.org/officeDocument/2006/relationships" id="257" r:id="R7db6b0c2e0d34426"/>
    <p:sldId xmlns:r="http://schemas.openxmlformats.org/officeDocument/2006/relationships" id="258" r:id="Rbd1d57aa698642bb"/>
    <p:sldId xmlns:r="http://schemas.openxmlformats.org/officeDocument/2006/relationships" id="259" r:id="Rf78818cddb9944f8"/>
    <p:sldId xmlns:r="http://schemas.openxmlformats.org/officeDocument/2006/relationships" id="260" r:id="R991deefb09564adb"/>
    <p:sldId xmlns:r="http://schemas.openxmlformats.org/officeDocument/2006/relationships" id="261" r:id="R7a9ebc122bb04475"/>
    <p:sldId xmlns:r="http://schemas.openxmlformats.org/officeDocument/2006/relationships" id="262" r:id="R91f7bb41043e41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0925b5fe674e70" /><Relationship Type="http://schemas.openxmlformats.org/officeDocument/2006/relationships/slide" Target="/ppt/slides/slide1.xml" Id="R52c7bb81148840fb" /><Relationship Type="http://schemas.openxmlformats.org/officeDocument/2006/relationships/slide" Target="/ppt/slides/slide2.xml" Id="R7db6b0c2e0d34426" /><Relationship Type="http://schemas.openxmlformats.org/officeDocument/2006/relationships/slide" Target="/ppt/slides/slide3.xml" Id="Rbd1d57aa698642bb" /><Relationship Type="http://schemas.openxmlformats.org/officeDocument/2006/relationships/slide" Target="/ppt/slides/slide4.xml" Id="Rf78818cddb9944f8" /><Relationship Type="http://schemas.openxmlformats.org/officeDocument/2006/relationships/slide" Target="/ppt/slides/slide5.xml" Id="R991deefb09564adb" /><Relationship Type="http://schemas.openxmlformats.org/officeDocument/2006/relationships/slide" Target="/ppt/slides/slide6.xml" Id="R7a9ebc122bb04475" /><Relationship Type="http://schemas.openxmlformats.org/officeDocument/2006/relationships/slide" Target="/ppt/slides/slide7.xml" Id="R91f7bb41043e41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63c2a3ab549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776b8f3f943b4" /><Relationship Type="http://schemas.openxmlformats.org/officeDocument/2006/relationships/theme" Target="/ppt/slideMasters/theme/theme1.xml" Id="R6a488eb66f5448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f776b8f3f943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05b2eff5648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9740bcc3740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8015065124b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8532206e64b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b583961b647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f4a6034324c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3acb3b4cb47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KVILHAUG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KVILHAUG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−232 765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4 033 404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4 913 813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5 240 527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KVILHAUG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KVILHAUG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Robert Kvilhaug, Slettavikvegen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931 279 521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KVILHAUG AS</a:t>
            </a:r>
          </a:p>
        </p:txBody>
      </p:sp>
    </p:spTree>
  </p:cSld>
  <p:clrMapOvr>
    <a:masterClrMapping xmlns:a="http://schemas.openxmlformats.org/drawingml/2006/main"/>
  </p:clrMapOvr>
</p:sld>
</file>