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9e5bc4d47f4b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f38e36edac4632"/>
  </p:sldMasterIdLst>
  <p:sldIdLst>
    <p:sldId xmlns:r="http://schemas.openxmlformats.org/officeDocument/2006/relationships" id="256" r:id="R0b604ecfced04eb9"/>
    <p:sldId xmlns:r="http://schemas.openxmlformats.org/officeDocument/2006/relationships" id="257" r:id="R0dfe373bb72e4d88"/>
    <p:sldId xmlns:r="http://schemas.openxmlformats.org/officeDocument/2006/relationships" id="258" r:id="R002d4a0d9b72414a"/>
    <p:sldId xmlns:r="http://schemas.openxmlformats.org/officeDocument/2006/relationships" id="259" r:id="Rd902af68ed1c495c"/>
    <p:sldId xmlns:r="http://schemas.openxmlformats.org/officeDocument/2006/relationships" id="260" r:id="R4b0e41acc961429a"/>
    <p:sldId xmlns:r="http://schemas.openxmlformats.org/officeDocument/2006/relationships" id="261" r:id="Rbef2ba8da4274718"/>
    <p:sldId xmlns:r="http://schemas.openxmlformats.org/officeDocument/2006/relationships" id="262" r:id="Rf35a01bd76e640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f38e36edac4632" /><Relationship Type="http://schemas.openxmlformats.org/officeDocument/2006/relationships/slide" Target="/ppt/slides/slide1.xml" Id="R0b604ecfced04eb9" /><Relationship Type="http://schemas.openxmlformats.org/officeDocument/2006/relationships/slide" Target="/ppt/slides/slide2.xml" Id="R0dfe373bb72e4d88" /><Relationship Type="http://schemas.openxmlformats.org/officeDocument/2006/relationships/slide" Target="/ppt/slides/slide3.xml" Id="R002d4a0d9b72414a" /><Relationship Type="http://schemas.openxmlformats.org/officeDocument/2006/relationships/slide" Target="/ppt/slides/slide4.xml" Id="Rd902af68ed1c495c" /><Relationship Type="http://schemas.openxmlformats.org/officeDocument/2006/relationships/slide" Target="/ppt/slides/slide5.xml" Id="R4b0e41acc961429a" /><Relationship Type="http://schemas.openxmlformats.org/officeDocument/2006/relationships/slide" Target="/ppt/slides/slide6.xml" Id="Rbef2ba8da4274718" /><Relationship Type="http://schemas.openxmlformats.org/officeDocument/2006/relationships/slide" Target="/ppt/slides/slide7.xml" Id="Rf35a01bd76e640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ccccdd129a44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b7e2d1a844c7f" /><Relationship Type="http://schemas.openxmlformats.org/officeDocument/2006/relationships/theme" Target="/ppt/slideMasters/theme/theme1.xml" Id="Rd759be3751e142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7b7e2d1a844c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ca6d4bfeb49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9c8b1d0d341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7377c971147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2eea5fc3247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188094aee44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159014cab45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97b393db845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REVICOM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REVICOM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68 662 533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7 064 470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5 457 290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2 395 457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31 239 385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REVICOM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02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post@revicom.no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www.revicom.no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931 282 506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