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58fbd3e32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1863f54ac4d2b"/>
  </p:sldMasterIdLst>
  <p:sldIdLst>
    <p:sldId xmlns:r="http://schemas.openxmlformats.org/officeDocument/2006/relationships" id="256" r:id="Re1d34006dfef45e1"/>
    <p:sldId xmlns:r="http://schemas.openxmlformats.org/officeDocument/2006/relationships" id="257" r:id="R25327f391cce4670"/>
    <p:sldId xmlns:r="http://schemas.openxmlformats.org/officeDocument/2006/relationships" id="258" r:id="R51e319e220cb4fe9"/>
    <p:sldId xmlns:r="http://schemas.openxmlformats.org/officeDocument/2006/relationships" id="259" r:id="Ree293cdbd9684911"/>
    <p:sldId xmlns:r="http://schemas.openxmlformats.org/officeDocument/2006/relationships" id="260" r:id="Rc04c041291d2456f"/>
    <p:sldId xmlns:r="http://schemas.openxmlformats.org/officeDocument/2006/relationships" id="261" r:id="Rec6d21f0be534d01"/>
    <p:sldId xmlns:r="http://schemas.openxmlformats.org/officeDocument/2006/relationships" id="262" r:id="Ra3a7fbff6831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1863f54ac4d2b" /><Relationship Type="http://schemas.openxmlformats.org/officeDocument/2006/relationships/slide" Target="/ppt/slides/slide1.xml" Id="Re1d34006dfef45e1" /><Relationship Type="http://schemas.openxmlformats.org/officeDocument/2006/relationships/slide" Target="/ppt/slides/slide2.xml" Id="R25327f391cce4670" /><Relationship Type="http://schemas.openxmlformats.org/officeDocument/2006/relationships/slide" Target="/ppt/slides/slide3.xml" Id="R51e319e220cb4fe9" /><Relationship Type="http://schemas.openxmlformats.org/officeDocument/2006/relationships/slide" Target="/ppt/slides/slide4.xml" Id="Ree293cdbd9684911" /><Relationship Type="http://schemas.openxmlformats.org/officeDocument/2006/relationships/slide" Target="/ppt/slides/slide5.xml" Id="Rc04c041291d2456f" /><Relationship Type="http://schemas.openxmlformats.org/officeDocument/2006/relationships/slide" Target="/ppt/slides/slide6.xml" Id="Rec6d21f0be534d01" /><Relationship Type="http://schemas.openxmlformats.org/officeDocument/2006/relationships/slide" Target="/ppt/slides/slide7.xml" Id="Ra3a7fbff6831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958ac40cc40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3e81afc44b5a" /><Relationship Type="http://schemas.openxmlformats.org/officeDocument/2006/relationships/theme" Target="/ppt/slideMasters/theme/theme1.xml" Id="R3c4d2e7606ba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83e81afc4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4189dac66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fde94164b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5783241841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b43022181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cb2da7a21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e425a906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e01c05a7c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HUITO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HUITO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58 039 371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58 039 371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ALVA TEIGEN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931 325 027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HUITO INVEST AS</a:t>
            </a:r>
          </a:p>
        </p:txBody>
      </p:sp>
    </p:spTree>
  </p:cSld>
  <p:clrMapOvr>
    <a:masterClrMapping xmlns:a="http://schemas.openxmlformats.org/drawingml/2006/main"/>
  </p:clrMapOvr>
</p:sld>
</file>