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1ed226ba12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8fcb3dcda48b3"/>
  </p:sldMasterIdLst>
  <p:sldIdLst>
    <p:sldId xmlns:r="http://schemas.openxmlformats.org/officeDocument/2006/relationships" id="256" r:id="R3b7714e1579744fd"/>
    <p:sldId xmlns:r="http://schemas.openxmlformats.org/officeDocument/2006/relationships" id="257" r:id="R37f8576edd794391"/>
    <p:sldId xmlns:r="http://schemas.openxmlformats.org/officeDocument/2006/relationships" id="258" r:id="R54bf634fa1694b33"/>
    <p:sldId xmlns:r="http://schemas.openxmlformats.org/officeDocument/2006/relationships" id="259" r:id="R0a69aa689b1a42f5"/>
    <p:sldId xmlns:r="http://schemas.openxmlformats.org/officeDocument/2006/relationships" id="260" r:id="R1ab8ffac862b432a"/>
    <p:sldId xmlns:r="http://schemas.openxmlformats.org/officeDocument/2006/relationships" id="261" r:id="R9f10d8e409194df0"/>
    <p:sldId xmlns:r="http://schemas.openxmlformats.org/officeDocument/2006/relationships" id="262" r:id="R2c12145d8ee1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8fcb3dcda48b3" /><Relationship Type="http://schemas.openxmlformats.org/officeDocument/2006/relationships/slide" Target="/ppt/slides/slide1.xml" Id="R3b7714e1579744fd" /><Relationship Type="http://schemas.openxmlformats.org/officeDocument/2006/relationships/slide" Target="/ppt/slides/slide2.xml" Id="R37f8576edd794391" /><Relationship Type="http://schemas.openxmlformats.org/officeDocument/2006/relationships/slide" Target="/ppt/slides/slide3.xml" Id="R54bf634fa1694b33" /><Relationship Type="http://schemas.openxmlformats.org/officeDocument/2006/relationships/slide" Target="/ppt/slides/slide4.xml" Id="R0a69aa689b1a42f5" /><Relationship Type="http://schemas.openxmlformats.org/officeDocument/2006/relationships/slide" Target="/ppt/slides/slide5.xml" Id="R1ab8ffac862b432a" /><Relationship Type="http://schemas.openxmlformats.org/officeDocument/2006/relationships/slide" Target="/ppt/slides/slide6.xml" Id="R9f10d8e409194df0" /><Relationship Type="http://schemas.openxmlformats.org/officeDocument/2006/relationships/slide" Target="/ppt/slides/slide7.xml" Id="R2c12145d8ee1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482ce81d5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74fd63358439e" /><Relationship Type="http://schemas.openxmlformats.org/officeDocument/2006/relationships/theme" Target="/ppt/slideMasters/theme/theme1.xml" Id="R7d2d76977f89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74fd63358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c4cb3817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13a7d0a54c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240aa6ac3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da61a837a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8a184466b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f82013fed40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e3474dda3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MOMARKEN HESTESPORTBUTIKK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MOMARKEN HESTESPORTBUTIKK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4 095 831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493 790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413 195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2 408 461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MAJKEN HØGBERG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Skofterudveien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931 348 310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MOMARKEN HESTESPORTBUTIKK AS</a:t>
            </a:r>
          </a:p>
        </p:txBody>
      </p:sp>
    </p:spTree>
  </p:cSld>
  <p:clrMapOvr>
    <a:masterClrMapping xmlns:a="http://schemas.openxmlformats.org/drawingml/2006/main"/>
  </p:clrMapOvr>
</p:sld>
</file>