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d8d4cac6e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3601622bd4e16"/>
  </p:sldMasterIdLst>
  <p:sldIdLst>
    <p:sldId xmlns:r="http://schemas.openxmlformats.org/officeDocument/2006/relationships" id="256" r:id="R1b9057ee4cb845b8"/>
    <p:sldId xmlns:r="http://schemas.openxmlformats.org/officeDocument/2006/relationships" id="257" r:id="Rd4a67c54d87e4798"/>
    <p:sldId xmlns:r="http://schemas.openxmlformats.org/officeDocument/2006/relationships" id="258" r:id="R29798f032129428a"/>
    <p:sldId xmlns:r="http://schemas.openxmlformats.org/officeDocument/2006/relationships" id="259" r:id="R4a05a7071ff344d2"/>
    <p:sldId xmlns:r="http://schemas.openxmlformats.org/officeDocument/2006/relationships" id="260" r:id="Ra741b081742f412f"/>
    <p:sldId xmlns:r="http://schemas.openxmlformats.org/officeDocument/2006/relationships" id="261" r:id="Rc00f0183292c471c"/>
    <p:sldId xmlns:r="http://schemas.openxmlformats.org/officeDocument/2006/relationships" id="262" r:id="Re4345974a239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3601622bd4e16" /><Relationship Type="http://schemas.openxmlformats.org/officeDocument/2006/relationships/slide" Target="/ppt/slides/slide1.xml" Id="R1b9057ee4cb845b8" /><Relationship Type="http://schemas.openxmlformats.org/officeDocument/2006/relationships/slide" Target="/ppt/slides/slide2.xml" Id="Rd4a67c54d87e4798" /><Relationship Type="http://schemas.openxmlformats.org/officeDocument/2006/relationships/slide" Target="/ppt/slides/slide3.xml" Id="R29798f032129428a" /><Relationship Type="http://schemas.openxmlformats.org/officeDocument/2006/relationships/slide" Target="/ppt/slides/slide4.xml" Id="R4a05a7071ff344d2" /><Relationship Type="http://schemas.openxmlformats.org/officeDocument/2006/relationships/slide" Target="/ppt/slides/slide5.xml" Id="Ra741b081742f412f" /><Relationship Type="http://schemas.openxmlformats.org/officeDocument/2006/relationships/slide" Target="/ppt/slides/slide6.xml" Id="Rc00f0183292c471c" /><Relationship Type="http://schemas.openxmlformats.org/officeDocument/2006/relationships/slide" Target="/ppt/slides/slide7.xml" Id="Re4345974a239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7acf7c9f8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0910017145ea" /><Relationship Type="http://schemas.openxmlformats.org/officeDocument/2006/relationships/theme" Target="/ppt/slideMasters/theme/theme1.xml" Id="R1fc43a89e4ed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c09100171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407dc18bf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306f7338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58a9bc3ab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c70da7b07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864186a6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57edf0a1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75ce72bbe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FEVIK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FEVIK REGNSKAPSKONTOR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REIERSØLMOEN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931 370 545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