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9a4f9eb3af4a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9e2bb93fe492b"/>
  </p:sldMasterIdLst>
  <p:sldIdLst>
    <p:sldId xmlns:r="http://schemas.openxmlformats.org/officeDocument/2006/relationships" id="256" r:id="R28383ee3b3c5443e"/>
    <p:sldId xmlns:r="http://schemas.openxmlformats.org/officeDocument/2006/relationships" id="257" r:id="R2053275d717948b2"/>
    <p:sldId xmlns:r="http://schemas.openxmlformats.org/officeDocument/2006/relationships" id="258" r:id="R33559e974d234466"/>
    <p:sldId xmlns:r="http://schemas.openxmlformats.org/officeDocument/2006/relationships" id="259" r:id="R9328c93d9cae4d3d"/>
    <p:sldId xmlns:r="http://schemas.openxmlformats.org/officeDocument/2006/relationships" id="260" r:id="R6c48abde785549a9"/>
    <p:sldId xmlns:r="http://schemas.openxmlformats.org/officeDocument/2006/relationships" id="261" r:id="R5916b885cc0948ed"/>
    <p:sldId xmlns:r="http://schemas.openxmlformats.org/officeDocument/2006/relationships" id="262" r:id="Rf96f698ee38d4f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9e2bb93fe492b" /><Relationship Type="http://schemas.openxmlformats.org/officeDocument/2006/relationships/slide" Target="/ppt/slides/slide1.xml" Id="R28383ee3b3c5443e" /><Relationship Type="http://schemas.openxmlformats.org/officeDocument/2006/relationships/slide" Target="/ppt/slides/slide2.xml" Id="R2053275d717948b2" /><Relationship Type="http://schemas.openxmlformats.org/officeDocument/2006/relationships/slide" Target="/ppt/slides/slide3.xml" Id="R33559e974d234466" /><Relationship Type="http://schemas.openxmlformats.org/officeDocument/2006/relationships/slide" Target="/ppt/slides/slide4.xml" Id="R9328c93d9cae4d3d" /><Relationship Type="http://schemas.openxmlformats.org/officeDocument/2006/relationships/slide" Target="/ppt/slides/slide5.xml" Id="R6c48abde785549a9" /><Relationship Type="http://schemas.openxmlformats.org/officeDocument/2006/relationships/slide" Target="/ppt/slides/slide6.xml" Id="R5916b885cc0948ed" /><Relationship Type="http://schemas.openxmlformats.org/officeDocument/2006/relationships/slide" Target="/ppt/slides/slide7.xml" Id="Rf96f698ee38d4f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50e21865148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0beddfc69408a" /><Relationship Type="http://schemas.openxmlformats.org/officeDocument/2006/relationships/theme" Target="/ppt/slideMasters/theme/theme1.xml" Id="R329941d71e8948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80beddfc6940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6ea7bdd2e48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61e0e20a742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73b9910a647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2414a64704c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5b9f2a1364b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1b6cad6074a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77549ddd64c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MHAR AS ble etablert [år] og holder til i Flateby.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271 630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408 630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MILDRID HJERTINE AMUNDSEN REINHOLDTSEN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Lillestrømveien 1307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1911 Flateby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931 404 350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MHAR AS</a:t>
            </a:r>
          </a:p>
        </p:txBody>
      </p:sp>
    </p:spTree>
  </p:cSld>
  <p:clrMapOvr>
    <a:masterClrMapping xmlns:a="http://schemas.openxmlformats.org/drawingml/2006/main"/>
  </p:clrMapOvr>
</p:sld>
</file>