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cdd238506c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2d749824244ae"/>
  </p:sldMasterIdLst>
  <p:sldIdLst>
    <p:sldId xmlns:r="http://schemas.openxmlformats.org/officeDocument/2006/relationships" id="256" r:id="R778de5a18ec747d8"/>
    <p:sldId xmlns:r="http://schemas.openxmlformats.org/officeDocument/2006/relationships" id="257" r:id="R9c746262400b44e7"/>
    <p:sldId xmlns:r="http://schemas.openxmlformats.org/officeDocument/2006/relationships" id="258" r:id="R5c3d7a7d06bb40b4"/>
    <p:sldId xmlns:r="http://schemas.openxmlformats.org/officeDocument/2006/relationships" id="259" r:id="Redb6f7581a34480c"/>
    <p:sldId xmlns:r="http://schemas.openxmlformats.org/officeDocument/2006/relationships" id="260" r:id="Ra291fe64ad6145f1"/>
    <p:sldId xmlns:r="http://schemas.openxmlformats.org/officeDocument/2006/relationships" id="261" r:id="Rc8da2c59aa3e4e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2d749824244ae" /><Relationship Type="http://schemas.openxmlformats.org/officeDocument/2006/relationships/slide" Target="/ppt/slides/slide1.xml" Id="R778de5a18ec747d8" /><Relationship Type="http://schemas.openxmlformats.org/officeDocument/2006/relationships/slide" Target="/ppt/slides/slide2.xml" Id="R9c746262400b44e7" /><Relationship Type="http://schemas.openxmlformats.org/officeDocument/2006/relationships/slide" Target="/ppt/slides/slide3.xml" Id="R5c3d7a7d06bb40b4" /><Relationship Type="http://schemas.openxmlformats.org/officeDocument/2006/relationships/slide" Target="/ppt/slides/slide4.xml" Id="Redb6f7581a34480c" /><Relationship Type="http://schemas.openxmlformats.org/officeDocument/2006/relationships/slide" Target="/ppt/slides/slide5.xml" Id="Ra291fe64ad6145f1" /><Relationship Type="http://schemas.openxmlformats.org/officeDocument/2006/relationships/slide" Target="/ppt/slides/slide6.xml" Id="Rc8da2c59aa3e4e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12a0e19ea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8e9ecbde34cfb" /><Relationship Type="http://schemas.openxmlformats.org/officeDocument/2006/relationships/theme" Target="/ppt/slideMasters/theme/theme1.xml" Id="R82d84cf59a12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8e9ecbde3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8edb767d0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4a563bbac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202db72f2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160abfdbe4c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7b602d8254b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786822993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RESORT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RESORT LOFOTEN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8 854 210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45 141 043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Flakstadveien 669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www.arcticresortlofoten.no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931 406 663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RESORT LOFOTEN AS</a:t>
            </a:r>
          </a:p>
        </p:txBody>
      </p:sp>
    </p:spTree>
  </p:cSld>
  <p:clrMapOvr>
    <a:masterClrMapping xmlns:a="http://schemas.openxmlformats.org/drawingml/2006/main"/>
  </p:clrMapOvr>
</p:sld>
</file>