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5982ed428a40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2577230d664601"/>
  </p:sldMasterIdLst>
  <p:sldIdLst>
    <p:sldId xmlns:r="http://schemas.openxmlformats.org/officeDocument/2006/relationships" id="256" r:id="R68fa52c6591f4f17"/>
    <p:sldId xmlns:r="http://schemas.openxmlformats.org/officeDocument/2006/relationships" id="257" r:id="Rb9185d2963df4c7c"/>
    <p:sldId xmlns:r="http://schemas.openxmlformats.org/officeDocument/2006/relationships" id="258" r:id="R4a2d793c340c484e"/>
    <p:sldId xmlns:r="http://schemas.openxmlformats.org/officeDocument/2006/relationships" id="259" r:id="Ra600e816da024fc5"/>
    <p:sldId xmlns:r="http://schemas.openxmlformats.org/officeDocument/2006/relationships" id="260" r:id="R7b7c79d1e1ee4091"/>
    <p:sldId xmlns:r="http://schemas.openxmlformats.org/officeDocument/2006/relationships" id="261" r:id="R44b7f4dc715b4bf1"/>
    <p:sldId xmlns:r="http://schemas.openxmlformats.org/officeDocument/2006/relationships" id="262" r:id="R5ec5cf86f1574b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2577230d664601" /><Relationship Type="http://schemas.openxmlformats.org/officeDocument/2006/relationships/slide" Target="/ppt/slides/slide1.xml" Id="R68fa52c6591f4f17" /><Relationship Type="http://schemas.openxmlformats.org/officeDocument/2006/relationships/slide" Target="/ppt/slides/slide2.xml" Id="Rb9185d2963df4c7c" /><Relationship Type="http://schemas.openxmlformats.org/officeDocument/2006/relationships/slide" Target="/ppt/slides/slide3.xml" Id="R4a2d793c340c484e" /><Relationship Type="http://schemas.openxmlformats.org/officeDocument/2006/relationships/slide" Target="/ppt/slides/slide4.xml" Id="Ra600e816da024fc5" /><Relationship Type="http://schemas.openxmlformats.org/officeDocument/2006/relationships/slide" Target="/ppt/slides/slide5.xml" Id="R7b7c79d1e1ee4091" /><Relationship Type="http://schemas.openxmlformats.org/officeDocument/2006/relationships/slide" Target="/ppt/slides/slide6.xml" Id="R44b7f4dc715b4bf1" /><Relationship Type="http://schemas.openxmlformats.org/officeDocument/2006/relationships/slide" Target="/ppt/slides/slide7.xml" Id="R5ec5cf86f1574b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b294f9114840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42eb4664b44c0" /><Relationship Type="http://schemas.openxmlformats.org/officeDocument/2006/relationships/theme" Target="/ppt/slideMasters/theme/theme1.xml" Id="R833eb54b4cd440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542eb4664b44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bc846701854b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46836219347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90a3a2f86044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1667141f443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8f1a5382bd49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baae21ec0c48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5e59f22f2146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NORVIC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NORVIC HOLDING AS ble etablert [år] og holder til i Fetsund.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1 584 505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3 535 178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3 535 179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 BJØRNARSON BØ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Konglelia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1900 Fetsund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931 407 430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NORVIC HOLDING AS</a:t>
            </a:r>
          </a:p>
        </p:txBody>
      </p:sp>
    </p:spTree>
  </p:cSld>
  <p:clrMapOvr>
    <a:masterClrMapping xmlns:a="http://schemas.openxmlformats.org/drawingml/2006/main"/>
  </p:clrMapOvr>
</p:sld>
</file>