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7cf75ec0c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1337d151c42fb"/>
  </p:sldMasterIdLst>
  <p:sldIdLst>
    <p:sldId xmlns:r="http://schemas.openxmlformats.org/officeDocument/2006/relationships" id="256" r:id="R431c297787e44b25"/>
    <p:sldId xmlns:r="http://schemas.openxmlformats.org/officeDocument/2006/relationships" id="257" r:id="R982b572e92564502"/>
    <p:sldId xmlns:r="http://schemas.openxmlformats.org/officeDocument/2006/relationships" id="258" r:id="R97aaf229c0ac47bd"/>
    <p:sldId xmlns:r="http://schemas.openxmlformats.org/officeDocument/2006/relationships" id="259" r:id="R47c4011aa7054c32"/>
    <p:sldId xmlns:r="http://schemas.openxmlformats.org/officeDocument/2006/relationships" id="260" r:id="R3246edafcada4b2b"/>
    <p:sldId xmlns:r="http://schemas.openxmlformats.org/officeDocument/2006/relationships" id="261" r:id="R2701e2b510d8417e"/>
    <p:sldId xmlns:r="http://schemas.openxmlformats.org/officeDocument/2006/relationships" id="262" r:id="R6a708dcf5e9547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1337d151c42fb" /><Relationship Type="http://schemas.openxmlformats.org/officeDocument/2006/relationships/slide" Target="/ppt/slides/slide1.xml" Id="R431c297787e44b25" /><Relationship Type="http://schemas.openxmlformats.org/officeDocument/2006/relationships/slide" Target="/ppt/slides/slide2.xml" Id="R982b572e92564502" /><Relationship Type="http://schemas.openxmlformats.org/officeDocument/2006/relationships/slide" Target="/ppt/slides/slide3.xml" Id="R97aaf229c0ac47bd" /><Relationship Type="http://schemas.openxmlformats.org/officeDocument/2006/relationships/slide" Target="/ppt/slides/slide4.xml" Id="R47c4011aa7054c32" /><Relationship Type="http://schemas.openxmlformats.org/officeDocument/2006/relationships/slide" Target="/ppt/slides/slide5.xml" Id="R3246edafcada4b2b" /><Relationship Type="http://schemas.openxmlformats.org/officeDocument/2006/relationships/slide" Target="/ppt/slides/slide6.xml" Id="R2701e2b510d8417e" /><Relationship Type="http://schemas.openxmlformats.org/officeDocument/2006/relationships/slide" Target="/ppt/slides/slide7.xml" Id="R6a708dcf5e9547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3b53bbf0f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597f50fde4b00" /><Relationship Type="http://schemas.openxmlformats.org/officeDocument/2006/relationships/theme" Target="/ppt/slideMasters/theme/theme1.xml" Id="R8e52ceb3801f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597f50fde4b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cea8dd252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4c622d96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864eb72ee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c916c9273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bacd90f954e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abb0fa1f84c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c6613599746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KVÅSEN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KVÅSEN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699 804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VEMUND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Eidshaven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