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2df145aba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fd4905f064701"/>
  </p:sldMasterIdLst>
  <p:sldIdLst>
    <p:sldId xmlns:r="http://schemas.openxmlformats.org/officeDocument/2006/relationships" id="256" r:id="R9ea8e5c8da074d84"/>
    <p:sldId xmlns:r="http://schemas.openxmlformats.org/officeDocument/2006/relationships" id="257" r:id="R00439f0d71fb4819"/>
    <p:sldId xmlns:r="http://schemas.openxmlformats.org/officeDocument/2006/relationships" id="258" r:id="R4cd68d216fa84bed"/>
    <p:sldId xmlns:r="http://schemas.openxmlformats.org/officeDocument/2006/relationships" id="259" r:id="R35336f320203415a"/>
    <p:sldId xmlns:r="http://schemas.openxmlformats.org/officeDocument/2006/relationships" id="260" r:id="R195a7e2b0a0b4cf4"/>
    <p:sldId xmlns:r="http://schemas.openxmlformats.org/officeDocument/2006/relationships" id="261" r:id="R1b989b0699fe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fd4905f064701" /><Relationship Type="http://schemas.openxmlformats.org/officeDocument/2006/relationships/slide" Target="/ppt/slides/slide1.xml" Id="R9ea8e5c8da074d84" /><Relationship Type="http://schemas.openxmlformats.org/officeDocument/2006/relationships/slide" Target="/ppt/slides/slide2.xml" Id="R00439f0d71fb4819" /><Relationship Type="http://schemas.openxmlformats.org/officeDocument/2006/relationships/slide" Target="/ppt/slides/slide3.xml" Id="R4cd68d216fa84bed" /><Relationship Type="http://schemas.openxmlformats.org/officeDocument/2006/relationships/slide" Target="/ppt/slides/slide4.xml" Id="R35336f320203415a" /><Relationship Type="http://schemas.openxmlformats.org/officeDocument/2006/relationships/slide" Target="/ppt/slides/slide5.xml" Id="R195a7e2b0a0b4cf4" /><Relationship Type="http://schemas.openxmlformats.org/officeDocument/2006/relationships/slide" Target="/ppt/slides/slide6.xml" Id="R1b989b0699fe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ef3fe11a4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46f9afb247ac" /><Relationship Type="http://schemas.openxmlformats.org/officeDocument/2006/relationships/theme" Target="/ppt/slideMasters/theme/theme1.xml" Id="R8b41e59fce48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746f9afb2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79864d21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41de94fcb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cc8a1ebf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6e4283f7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475116ec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aa2b19d4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STILLAS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23 625 139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5 635 736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Flatåsveg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931 450 832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