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c27b81f4074d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a620b84bfe4077"/>
  </p:sldMasterIdLst>
  <p:sldIdLst>
    <p:sldId xmlns:r="http://schemas.openxmlformats.org/officeDocument/2006/relationships" id="256" r:id="R30b0dec4f68b49c9"/>
    <p:sldId xmlns:r="http://schemas.openxmlformats.org/officeDocument/2006/relationships" id="257" r:id="Ree0797aea3904735"/>
    <p:sldId xmlns:r="http://schemas.openxmlformats.org/officeDocument/2006/relationships" id="258" r:id="R010c1249576d4e5e"/>
    <p:sldId xmlns:r="http://schemas.openxmlformats.org/officeDocument/2006/relationships" id="259" r:id="Re575ddb72f4b4f76"/>
    <p:sldId xmlns:r="http://schemas.openxmlformats.org/officeDocument/2006/relationships" id="260" r:id="R468ee65d149f4149"/>
    <p:sldId xmlns:r="http://schemas.openxmlformats.org/officeDocument/2006/relationships" id="261" r:id="R66b4de6cef774f39"/>
    <p:sldId xmlns:r="http://schemas.openxmlformats.org/officeDocument/2006/relationships" id="262" r:id="R08c60b91f41b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620b84bfe4077" /><Relationship Type="http://schemas.openxmlformats.org/officeDocument/2006/relationships/slide" Target="/ppt/slides/slide1.xml" Id="R30b0dec4f68b49c9" /><Relationship Type="http://schemas.openxmlformats.org/officeDocument/2006/relationships/slide" Target="/ppt/slides/slide2.xml" Id="Ree0797aea3904735" /><Relationship Type="http://schemas.openxmlformats.org/officeDocument/2006/relationships/slide" Target="/ppt/slides/slide3.xml" Id="R010c1249576d4e5e" /><Relationship Type="http://schemas.openxmlformats.org/officeDocument/2006/relationships/slide" Target="/ppt/slides/slide4.xml" Id="Re575ddb72f4b4f76" /><Relationship Type="http://schemas.openxmlformats.org/officeDocument/2006/relationships/slide" Target="/ppt/slides/slide5.xml" Id="R468ee65d149f4149" /><Relationship Type="http://schemas.openxmlformats.org/officeDocument/2006/relationships/slide" Target="/ppt/slides/slide6.xml" Id="R66b4de6cef774f39" /><Relationship Type="http://schemas.openxmlformats.org/officeDocument/2006/relationships/slide" Target="/ppt/slides/slide7.xml" Id="R08c60b91f41b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451534c70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0d2a54ea64d3a" /><Relationship Type="http://schemas.openxmlformats.org/officeDocument/2006/relationships/theme" Target="/ppt/slideMasters/theme/theme1.xml" Id="Ra48d9747b4df4e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00d2a54ea6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131a70515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159bb746a41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20370961647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6f85f84d14a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0223c68d6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6bb05507346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5156f62c4d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JR RISHAUG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JR RISHAUG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16 177 695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16 210 341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JANIKE RISHAUG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Eggens veg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931 472 453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JR RISHAUG AS</a:t>
            </a:r>
          </a:p>
        </p:txBody>
      </p:sp>
    </p:spTree>
  </p:cSld>
  <p:clrMapOvr>
    <a:masterClrMapping xmlns:a="http://schemas.openxmlformats.org/drawingml/2006/main"/>
  </p:clrMapOvr>
</p:sld>
</file>