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be496514f91438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c4e87ded76e49b3"/>
  </p:sldMasterIdLst>
  <p:sldIdLst>
    <p:sldId xmlns:r="http://schemas.openxmlformats.org/officeDocument/2006/relationships" id="256" r:id="Rc0c0b796868f4d76"/>
    <p:sldId xmlns:r="http://schemas.openxmlformats.org/officeDocument/2006/relationships" id="257" r:id="Racba0a4653fb4719"/>
    <p:sldId xmlns:r="http://schemas.openxmlformats.org/officeDocument/2006/relationships" id="258" r:id="Re514ba3f8cd5463d"/>
    <p:sldId xmlns:r="http://schemas.openxmlformats.org/officeDocument/2006/relationships" id="259" r:id="Rcc7cef6b97bc4dc6"/>
    <p:sldId xmlns:r="http://schemas.openxmlformats.org/officeDocument/2006/relationships" id="260" r:id="R5a7b488b3b5c42cb"/>
    <p:sldId xmlns:r="http://schemas.openxmlformats.org/officeDocument/2006/relationships" id="261" r:id="R75bd62a940c54e5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c4e87ded76e49b3" /><Relationship Type="http://schemas.openxmlformats.org/officeDocument/2006/relationships/slide" Target="/ppt/slides/slide1.xml" Id="Rc0c0b796868f4d76" /><Relationship Type="http://schemas.openxmlformats.org/officeDocument/2006/relationships/slide" Target="/ppt/slides/slide2.xml" Id="Racba0a4653fb4719" /><Relationship Type="http://schemas.openxmlformats.org/officeDocument/2006/relationships/slide" Target="/ppt/slides/slide3.xml" Id="Re514ba3f8cd5463d" /><Relationship Type="http://schemas.openxmlformats.org/officeDocument/2006/relationships/slide" Target="/ppt/slides/slide4.xml" Id="Rcc7cef6b97bc4dc6" /><Relationship Type="http://schemas.openxmlformats.org/officeDocument/2006/relationships/slide" Target="/ppt/slides/slide5.xml" Id="R5a7b488b3b5c42cb" /><Relationship Type="http://schemas.openxmlformats.org/officeDocument/2006/relationships/slide" Target="/ppt/slides/slide6.xml" Id="R75bd62a940c54e5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b2ae5254341472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7e2b424fe14531" /><Relationship Type="http://schemas.openxmlformats.org/officeDocument/2006/relationships/theme" Target="/ppt/slideMasters/theme/theme1.xml" Id="R606c5f58a94049c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77e2b424fe1453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ecf55a27bb43b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8fec746a5940e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98668ecec0487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0a7396065e4bf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034ded7929434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a81bb9243e45f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AKVARIUM MESTER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AKVARIUM MESTER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AKVARIUM MESTER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AKVARIUM MESTER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AKVARIUM MESTER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AKVARIUM MESTER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AKVARIUM MESTER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Nico Hambros vei 119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0969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95 99 99 78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akvariummesterks@gmail.com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www.akvariummester.com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931 477 420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AKVARIUM MESTER AS</a:t>
            </a:r>
          </a:p>
        </p:txBody>
      </p:sp>
    </p:spTree>
  </p:cSld>
  <p:clrMapOvr>
    <a:masterClrMapping xmlns:a="http://schemas.openxmlformats.org/drawingml/2006/main"/>
  </p:clrMapOvr>
</p:sld>
</file>