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83d56a59854c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d08192b1514631"/>
  </p:sldMasterIdLst>
  <p:sldIdLst>
    <p:sldId xmlns:r="http://schemas.openxmlformats.org/officeDocument/2006/relationships" id="256" r:id="R949f359364924179"/>
    <p:sldId xmlns:r="http://schemas.openxmlformats.org/officeDocument/2006/relationships" id="257" r:id="R5c04c3e5f88a4817"/>
    <p:sldId xmlns:r="http://schemas.openxmlformats.org/officeDocument/2006/relationships" id="258" r:id="R138fe553a09d4ecc"/>
    <p:sldId xmlns:r="http://schemas.openxmlformats.org/officeDocument/2006/relationships" id="259" r:id="Rde2c6cbe89dc4eb6"/>
    <p:sldId xmlns:r="http://schemas.openxmlformats.org/officeDocument/2006/relationships" id="260" r:id="R4a0470d944f649b2"/>
    <p:sldId xmlns:r="http://schemas.openxmlformats.org/officeDocument/2006/relationships" id="261" r:id="R60e0a8dba30c4b5d"/>
    <p:sldId xmlns:r="http://schemas.openxmlformats.org/officeDocument/2006/relationships" id="262" r:id="Rf3ad557d93ad4a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08192b1514631" /><Relationship Type="http://schemas.openxmlformats.org/officeDocument/2006/relationships/slide" Target="/ppt/slides/slide1.xml" Id="R949f359364924179" /><Relationship Type="http://schemas.openxmlformats.org/officeDocument/2006/relationships/slide" Target="/ppt/slides/slide2.xml" Id="R5c04c3e5f88a4817" /><Relationship Type="http://schemas.openxmlformats.org/officeDocument/2006/relationships/slide" Target="/ppt/slides/slide3.xml" Id="R138fe553a09d4ecc" /><Relationship Type="http://schemas.openxmlformats.org/officeDocument/2006/relationships/slide" Target="/ppt/slides/slide4.xml" Id="Rde2c6cbe89dc4eb6" /><Relationship Type="http://schemas.openxmlformats.org/officeDocument/2006/relationships/slide" Target="/ppt/slides/slide5.xml" Id="R4a0470d944f649b2" /><Relationship Type="http://schemas.openxmlformats.org/officeDocument/2006/relationships/slide" Target="/ppt/slides/slide6.xml" Id="R60e0a8dba30c4b5d" /><Relationship Type="http://schemas.openxmlformats.org/officeDocument/2006/relationships/slide" Target="/ppt/slides/slide7.xml" Id="Rf3ad557d93ad4a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097fb2925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563438c7a468b" /><Relationship Type="http://schemas.openxmlformats.org/officeDocument/2006/relationships/theme" Target="/ppt/slideMasters/theme/theme1.xml" Id="R7aaea1c652cb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2563438c7a46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05230aa5049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ca356b7f74a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de51c13b042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07fff71494b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360af23f844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bf597e30140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d7ca0730e4c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ISCHIAS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ISCHIAS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ISCHIAS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ISCHIAS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ISCHIAS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ISCHIAS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1 377 841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1 377 841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50 606 476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50 615 810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ISCHIAS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OMBORD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NERGAARD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NERGAARD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ISCHIAS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931 480 987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ISCHIAS INVEST AS</a:t>
            </a:r>
          </a:p>
        </p:txBody>
      </p:sp>
    </p:spTree>
  </p:cSld>
  <p:clrMapOvr>
    <a:masterClrMapping xmlns:a="http://schemas.openxmlformats.org/drawingml/2006/main"/>
  </p:clrMapOvr>
</p:sld>
</file>