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88084e31d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3e98e9dac47ff"/>
  </p:sldMasterIdLst>
  <p:sldIdLst>
    <p:sldId xmlns:r="http://schemas.openxmlformats.org/officeDocument/2006/relationships" id="256" r:id="R9ede647daa2c42ed"/>
    <p:sldId xmlns:r="http://schemas.openxmlformats.org/officeDocument/2006/relationships" id="257" r:id="R3992e3c237e2452e"/>
    <p:sldId xmlns:r="http://schemas.openxmlformats.org/officeDocument/2006/relationships" id="258" r:id="Rabac1afe588d44c2"/>
    <p:sldId xmlns:r="http://schemas.openxmlformats.org/officeDocument/2006/relationships" id="259" r:id="Rf724435639a74d8e"/>
    <p:sldId xmlns:r="http://schemas.openxmlformats.org/officeDocument/2006/relationships" id="260" r:id="Rd23147b92ad2463e"/>
    <p:sldId xmlns:r="http://schemas.openxmlformats.org/officeDocument/2006/relationships" id="261" r:id="R78095be9cd02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3e98e9dac47ff" /><Relationship Type="http://schemas.openxmlformats.org/officeDocument/2006/relationships/slide" Target="/ppt/slides/slide1.xml" Id="R9ede647daa2c42ed" /><Relationship Type="http://schemas.openxmlformats.org/officeDocument/2006/relationships/slide" Target="/ppt/slides/slide2.xml" Id="R3992e3c237e2452e" /><Relationship Type="http://schemas.openxmlformats.org/officeDocument/2006/relationships/slide" Target="/ppt/slides/slide3.xml" Id="Rabac1afe588d44c2" /><Relationship Type="http://schemas.openxmlformats.org/officeDocument/2006/relationships/slide" Target="/ppt/slides/slide4.xml" Id="Rf724435639a74d8e" /><Relationship Type="http://schemas.openxmlformats.org/officeDocument/2006/relationships/slide" Target="/ppt/slides/slide5.xml" Id="Rd23147b92ad2463e" /><Relationship Type="http://schemas.openxmlformats.org/officeDocument/2006/relationships/slide" Target="/ppt/slides/slide6.xml" Id="R78095be9cd02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bb40ab2df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1bf06b26e4590" /><Relationship Type="http://schemas.openxmlformats.org/officeDocument/2006/relationships/theme" Target="/ppt/slideMasters/theme/theme1.xml" Id="Ra9ea4bfafad0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61bf06b26e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4cda2c72b45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3b00a32a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c646edc5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272d39574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a260bd418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9d1aefb6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AXITEC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AXITEC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AXITEC ANLEGG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AXITEC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AXITEC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AXITEC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3 820 261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1 140 988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AXITEC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Kalvåsveien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931 495 178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AXITEC ANLEGG AS</a:t>
            </a:r>
          </a:p>
        </p:txBody>
      </p:sp>
    </p:spTree>
  </p:cSld>
  <p:clrMapOvr>
    <a:masterClrMapping xmlns:a="http://schemas.openxmlformats.org/drawingml/2006/main"/>
  </p:clrMapOvr>
</p:sld>
</file>