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8bcd1381ba49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a4d7190b3d429b"/>
  </p:sldMasterIdLst>
  <p:sldIdLst>
    <p:sldId xmlns:r="http://schemas.openxmlformats.org/officeDocument/2006/relationships" id="256" r:id="R64c450feb14444c6"/>
    <p:sldId xmlns:r="http://schemas.openxmlformats.org/officeDocument/2006/relationships" id="257" r:id="Rb6a87aa476a247af"/>
    <p:sldId xmlns:r="http://schemas.openxmlformats.org/officeDocument/2006/relationships" id="258" r:id="R7d4715837b814fb6"/>
    <p:sldId xmlns:r="http://schemas.openxmlformats.org/officeDocument/2006/relationships" id="259" r:id="Rc66ad485c46a4d4a"/>
    <p:sldId xmlns:r="http://schemas.openxmlformats.org/officeDocument/2006/relationships" id="260" r:id="R759d7ea739fd4424"/>
    <p:sldId xmlns:r="http://schemas.openxmlformats.org/officeDocument/2006/relationships" id="261" r:id="R5a621360b3f54f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a4d7190b3d429b" /><Relationship Type="http://schemas.openxmlformats.org/officeDocument/2006/relationships/slide" Target="/ppt/slides/slide1.xml" Id="R64c450feb14444c6" /><Relationship Type="http://schemas.openxmlformats.org/officeDocument/2006/relationships/slide" Target="/ppt/slides/slide2.xml" Id="Rb6a87aa476a247af" /><Relationship Type="http://schemas.openxmlformats.org/officeDocument/2006/relationships/slide" Target="/ppt/slides/slide3.xml" Id="R7d4715837b814fb6" /><Relationship Type="http://schemas.openxmlformats.org/officeDocument/2006/relationships/slide" Target="/ppt/slides/slide4.xml" Id="Rc66ad485c46a4d4a" /><Relationship Type="http://schemas.openxmlformats.org/officeDocument/2006/relationships/slide" Target="/ppt/slides/slide5.xml" Id="R759d7ea739fd4424" /><Relationship Type="http://schemas.openxmlformats.org/officeDocument/2006/relationships/slide" Target="/ppt/slides/slide6.xml" Id="R5a621360b3f54f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aa630f2fcb4c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13150880f4e27" /><Relationship Type="http://schemas.openxmlformats.org/officeDocument/2006/relationships/theme" Target="/ppt/slideMasters/theme/theme1.xml" Id="R789bd4d4e9a94f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213150880f4e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a29fbe10e4b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9b21093bd46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c07ee1a8746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dc599edb54d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192369c1d42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a8edfa56d4d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KRISTOFFER EVENSTAD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Holvigasvingen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4879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931 500 708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