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65c37e731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58f11a7274595"/>
  </p:sldMasterIdLst>
  <p:sldIdLst>
    <p:sldId xmlns:r="http://schemas.openxmlformats.org/officeDocument/2006/relationships" id="256" r:id="R77acefe6ae6840ff"/>
    <p:sldId xmlns:r="http://schemas.openxmlformats.org/officeDocument/2006/relationships" id="257" r:id="R3913a481762e4567"/>
    <p:sldId xmlns:r="http://schemas.openxmlformats.org/officeDocument/2006/relationships" id="258" r:id="R8a1efc034cbf448c"/>
    <p:sldId xmlns:r="http://schemas.openxmlformats.org/officeDocument/2006/relationships" id="259" r:id="R5c707abd47904512"/>
    <p:sldId xmlns:r="http://schemas.openxmlformats.org/officeDocument/2006/relationships" id="260" r:id="Rb932904250044ee8"/>
    <p:sldId xmlns:r="http://schemas.openxmlformats.org/officeDocument/2006/relationships" id="261" r:id="R680e8f42b91a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58f11a7274595" /><Relationship Type="http://schemas.openxmlformats.org/officeDocument/2006/relationships/slide" Target="/ppt/slides/slide1.xml" Id="R77acefe6ae6840ff" /><Relationship Type="http://schemas.openxmlformats.org/officeDocument/2006/relationships/slide" Target="/ppt/slides/slide2.xml" Id="R3913a481762e4567" /><Relationship Type="http://schemas.openxmlformats.org/officeDocument/2006/relationships/slide" Target="/ppt/slides/slide3.xml" Id="R8a1efc034cbf448c" /><Relationship Type="http://schemas.openxmlformats.org/officeDocument/2006/relationships/slide" Target="/ppt/slides/slide4.xml" Id="R5c707abd47904512" /><Relationship Type="http://schemas.openxmlformats.org/officeDocument/2006/relationships/slide" Target="/ppt/slides/slide5.xml" Id="Rb932904250044ee8" /><Relationship Type="http://schemas.openxmlformats.org/officeDocument/2006/relationships/slide" Target="/ppt/slides/slide6.xml" Id="R680e8f42b91a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673bf5a3d41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264b3bffc4108" /><Relationship Type="http://schemas.openxmlformats.org/officeDocument/2006/relationships/theme" Target="/ppt/slideMasters/theme/theme1.xml" Id="Re73d8ea0927a40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5264b3bffc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236b6984c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e4956ca84a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e3515d90f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9c25ffdc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4e5297da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58adb9bac4f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 AND BEEF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 AND BEEF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−2 185 614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−2 256 299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4 458 849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Majorstuveien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931 519 174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 AND BEEF AS</a:t>
            </a:r>
          </a:p>
        </p:txBody>
      </p:sp>
    </p:spTree>
  </p:cSld>
  <p:clrMapOvr>
    <a:masterClrMapping xmlns:a="http://schemas.openxmlformats.org/drawingml/2006/main"/>
  </p:clrMapOvr>
</p:sld>
</file>