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3463aa22d040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241de767e04529"/>
  </p:sldMasterIdLst>
  <p:sldIdLst>
    <p:sldId xmlns:r="http://schemas.openxmlformats.org/officeDocument/2006/relationships" id="256" r:id="R6cc693790d7b4654"/>
    <p:sldId xmlns:r="http://schemas.openxmlformats.org/officeDocument/2006/relationships" id="257" r:id="R423cc2989e044075"/>
    <p:sldId xmlns:r="http://schemas.openxmlformats.org/officeDocument/2006/relationships" id="258" r:id="Rb3047b6923894154"/>
    <p:sldId xmlns:r="http://schemas.openxmlformats.org/officeDocument/2006/relationships" id="259" r:id="R3ef47334c6294d91"/>
    <p:sldId xmlns:r="http://schemas.openxmlformats.org/officeDocument/2006/relationships" id="260" r:id="R5ce9e8d86ff4438d"/>
    <p:sldId xmlns:r="http://schemas.openxmlformats.org/officeDocument/2006/relationships" id="261" r:id="R98ec9751c4c14f15"/>
    <p:sldId xmlns:r="http://schemas.openxmlformats.org/officeDocument/2006/relationships" id="262" r:id="R4ca520a2a970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41de767e04529" /><Relationship Type="http://schemas.openxmlformats.org/officeDocument/2006/relationships/slide" Target="/ppt/slides/slide1.xml" Id="R6cc693790d7b4654" /><Relationship Type="http://schemas.openxmlformats.org/officeDocument/2006/relationships/slide" Target="/ppt/slides/slide2.xml" Id="R423cc2989e044075" /><Relationship Type="http://schemas.openxmlformats.org/officeDocument/2006/relationships/slide" Target="/ppt/slides/slide3.xml" Id="Rb3047b6923894154" /><Relationship Type="http://schemas.openxmlformats.org/officeDocument/2006/relationships/slide" Target="/ppt/slides/slide4.xml" Id="R3ef47334c6294d91" /><Relationship Type="http://schemas.openxmlformats.org/officeDocument/2006/relationships/slide" Target="/ppt/slides/slide5.xml" Id="R5ce9e8d86ff4438d" /><Relationship Type="http://schemas.openxmlformats.org/officeDocument/2006/relationships/slide" Target="/ppt/slides/slide6.xml" Id="R98ec9751c4c14f15" /><Relationship Type="http://schemas.openxmlformats.org/officeDocument/2006/relationships/slide" Target="/ppt/slides/slide7.xml" Id="R4ca520a2a970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771fc17ff40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b1f58a3da4410" /><Relationship Type="http://schemas.openxmlformats.org/officeDocument/2006/relationships/theme" Target="/ppt/slideMasters/theme/theme1.xml" Id="Rf88f783b6532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b1f58a3da44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658a2209f4a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288b75cd8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1ad531a9342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81e88e16a4c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c4bbfedc9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df9932f99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e4e9638fc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PTI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ZAHIR NAWAZ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Plusnor Regnskap AS, Grenseveien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PTI HOLDING AS</a:t>
            </a:r>
          </a:p>
        </p:txBody>
      </p:sp>
    </p:spTree>
  </p:cSld>
  <p:clrMapOvr>
    <a:masterClrMapping xmlns:a="http://schemas.openxmlformats.org/drawingml/2006/main"/>
  </p:clrMapOvr>
</p:sld>
</file>