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dd912f5ea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56ad2a87b9430d"/>
  </p:sldMasterIdLst>
  <p:sldIdLst>
    <p:sldId xmlns:r="http://schemas.openxmlformats.org/officeDocument/2006/relationships" id="256" r:id="Rb3f5d76013bb4152"/>
    <p:sldId xmlns:r="http://schemas.openxmlformats.org/officeDocument/2006/relationships" id="257" r:id="R83240299095a4fc1"/>
    <p:sldId xmlns:r="http://schemas.openxmlformats.org/officeDocument/2006/relationships" id="258" r:id="R86055cb5821e4744"/>
    <p:sldId xmlns:r="http://schemas.openxmlformats.org/officeDocument/2006/relationships" id="259" r:id="R3b93822437a74019"/>
    <p:sldId xmlns:r="http://schemas.openxmlformats.org/officeDocument/2006/relationships" id="260" r:id="R484e9b181c7545e6"/>
    <p:sldId xmlns:r="http://schemas.openxmlformats.org/officeDocument/2006/relationships" id="261" r:id="R49966455e62e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6ad2a87b9430d" /><Relationship Type="http://schemas.openxmlformats.org/officeDocument/2006/relationships/slide" Target="/ppt/slides/slide1.xml" Id="Rb3f5d76013bb4152" /><Relationship Type="http://schemas.openxmlformats.org/officeDocument/2006/relationships/slide" Target="/ppt/slides/slide2.xml" Id="R83240299095a4fc1" /><Relationship Type="http://schemas.openxmlformats.org/officeDocument/2006/relationships/slide" Target="/ppt/slides/slide3.xml" Id="R86055cb5821e4744" /><Relationship Type="http://schemas.openxmlformats.org/officeDocument/2006/relationships/slide" Target="/ppt/slides/slide4.xml" Id="R3b93822437a74019" /><Relationship Type="http://schemas.openxmlformats.org/officeDocument/2006/relationships/slide" Target="/ppt/slides/slide5.xml" Id="R484e9b181c7545e6" /><Relationship Type="http://schemas.openxmlformats.org/officeDocument/2006/relationships/slide" Target="/ppt/slides/slide6.xml" Id="R49966455e62e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04220daf341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705d512e94e35" /><Relationship Type="http://schemas.openxmlformats.org/officeDocument/2006/relationships/theme" Target="/ppt/slideMasters/theme/theme1.xml" Id="Rd5f7969831b1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705d512e9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4c30577a0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eb77c7c68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c5740bf6b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fd9fc964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c84c8d8b7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8036b317b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STILREN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NYVOLL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931 539 949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STILREN AS</a:t>
            </a:r>
          </a:p>
        </p:txBody>
      </p:sp>
    </p:spTree>
  </p:cSld>
  <p:clrMapOvr>
    <a:masterClrMapping xmlns:a="http://schemas.openxmlformats.org/drawingml/2006/main"/>
  </p:clrMapOvr>
</p:sld>
</file>