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150c444d9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ebeb25ea34031"/>
  </p:sldMasterIdLst>
  <p:sldIdLst>
    <p:sldId xmlns:r="http://schemas.openxmlformats.org/officeDocument/2006/relationships" id="256" r:id="Rb7b5233fab794171"/>
    <p:sldId xmlns:r="http://schemas.openxmlformats.org/officeDocument/2006/relationships" id="257" r:id="Re7876079a7f940a5"/>
    <p:sldId xmlns:r="http://schemas.openxmlformats.org/officeDocument/2006/relationships" id="258" r:id="R25823dc53bf447ef"/>
    <p:sldId xmlns:r="http://schemas.openxmlformats.org/officeDocument/2006/relationships" id="259" r:id="R81d153011b3e4f4e"/>
    <p:sldId xmlns:r="http://schemas.openxmlformats.org/officeDocument/2006/relationships" id="260" r:id="R0413d0ef5c4542af"/>
    <p:sldId xmlns:r="http://schemas.openxmlformats.org/officeDocument/2006/relationships" id="261" r:id="R5b353f748fc54d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ebeb25ea34031" /><Relationship Type="http://schemas.openxmlformats.org/officeDocument/2006/relationships/slide" Target="/ppt/slides/slide1.xml" Id="Rb7b5233fab794171" /><Relationship Type="http://schemas.openxmlformats.org/officeDocument/2006/relationships/slide" Target="/ppt/slides/slide2.xml" Id="Re7876079a7f940a5" /><Relationship Type="http://schemas.openxmlformats.org/officeDocument/2006/relationships/slide" Target="/ppt/slides/slide3.xml" Id="R25823dc53bf447ef" /><Relationship Type="http://schemas.openxmlformats.org/officeDocument/2006/relationships/slide" Target="/ppt/slides/slide4.xml" Id="R81d153011b3e4f4e" /><Relationship Type="http://schemas.openxmlformats.org/officeDocument/2006/relationships/slide" Target="/ppt/slides/slide5.xml" Id="R0413d0ef5c4542af" /><Relationship Type="http://schemas.openxmlformats.org/officeDocument/2006/relationships/slide" Target="/ppt/slides/slide6.xml" Id="R5b353f748fc54d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d86742884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d5401fc014050" /><Relationship Type="http://schemas.openxmlformats.org/officeDocument/2006/relationships/theme" Target="/ppt/slideMasters/theme/theme1.xml" Id="R826e40a21b69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d5401fc01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61ba11646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452d5169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d9757459949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51bf1e61e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11b382fca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295a11ad1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AS</a:t>
            </a:r>
          </a:p>
        </p:txBody>
      </p:sp>
    </p:spTree>
  </p:cSld>
  <p:clrMapOvr>
    <a:masterClrMapping xmlns:a="http://schemas.openxmlformats.org/drawingml/2006/main"/>
  </p:clrMapOvr>
</p:sld>
</file>