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7074c2a69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9d88a81104843"/>
  </p:sldMasterIdLst>
  <p:sldIdLst>
    <p:sldId xmlns:r="http://schemas.openxmlformats.org/officeDocument/2006/relationships" id="256" r:id="R0498490af9604844"/>
    <p:sldId xmlns:r="http://schemas.openxmlformats.org/officeDocument/2006/relationships" id="257" r:id="Rc1c7b14544d34c8a"/>
    <p:sldId xmlns:r="http://schemas.openxmlformats.org/officeDocument/2006/relationships" id="258" r:id="R7974509888a047c2"/>
    <p:sldId xmlns:r="http://schemas.openxmlformats.org/officeDocument/2006/relationships" id="259" r:id="Rf5c587b596884794"/>
    <p:sldId xmlns:r="http://schemas.openxmlformats.org/officeDocument/2006/relationships" id="260" r:id="Rc36282211fd04af9"/>
    <p:sldId xmlns:r="http://schemas.openxmlformats.org/officeDocument/2006/relationships" id="261" r:id="Re5a89e5ce321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9d88a81104843" /><Relationship Type="http://schemas.openxmlformats.org/officeDocument/2006/relationships/slide" Target="/ppt/slides/slide1.xml" Id="R0498490af9604844" /><Relationship Type="http://schemas.openxmlformats.org/officeDocument/2006/relationships/slide" Target="/ppt/slides/slide2.xml" Id="Rc1c7b14544d34c8a" /><Relationship Type="http://schemas.openxmlformats.org/officeDocument/2006/relationships/slide" Target="/ppt/slides/slide3.xml" Id="R7974509888a047c2" /><Relationship Type="http://schemas.openxmlformats.org/officeDocument/2006/relationships/slide" Target="/ppt/slides/slide4.xml" Id="Rf5c587b596884794" /><Relationship Type="http://schemas.openxmlformats.org/officeDocument/2006/relationships/slide" Target="/ppt/slides/slide5.xml" Id="Rc36282211fd04af9" /><Relationship Type="http://schemas.openxmlformats.org/officeDocument/2006/relationships/slide" Target="/ppt/slides/slide6.xml" Id="Re5a89e5ce321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8d2f67287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413a5e24548c0" /><Relationship Type="http://schemas.openxmlformats.org/officeDocument/2006/relationships/theme" Target="/ppt/slideMasters/theme/theme1.xml" Id="R315b9f24a182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413a5e245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dff0fea0c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c219e3dda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a5147a78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aef18c9c45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ab8ef47c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875cb82d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