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7816c89fa44b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b18ea5a2e14196"/>
  </p:sldMasterIdLst>
  <p:sldIdLst>
    <p:sldId xmlns:r="http://schemas.openxmlformats.org/officeDocument/2006/relationships" id="256" r:id="R53382a3065bc425d"/>
    <p:sldId xmlns:r="http://schemas.openxmlformats.org/officeDocument/2006/relationships" id="257" r:id="Re523a7e63f524200"/>
    <p:sldId xmlns:r="http://schemas.openxmlformats.org/officeDocument/2006/relationships" id="258" r:id="Rbef79d88c8dd4b81"/>
    <p:sldId xmlns:r="http://schemas.openxmlformats.org/officeDocument/2006/relationships" id="259" r:id="R981271ae06804d5c"/>
    <p:sldId xmlns:r="http://schemas.openxmlformats.org/officeDocument/2006/relationships" id="260" r:id="R3db999d675884406"/>
    <p:sldId xmlns:r="http://schemas.openxmlformats.org/officeDocument/2006/relationships" id="261" r:id="R7d046865a638468c"/>
    <p:sldId xmlns:r="http://schemas.openxmlformats.org/officeDocument/2006/relationships" id="262" r:id="R5b6dd787bfc645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b18ea5a2e14196" /><Relationship Type="http://schemas.openxmlformats.org/officeDocument/2006/relationships/slide" Target="/ppt/slides/slide1.xml" Id="R53382a3065bc425d" /><Relationship Type="http://schemas.openxmlformats.org/officeDocument/2006/relationships/slide" Target="/ppt/slides/slide2.xml" Id="Re523a7e63f524200" /><Relationship Type="http://schemas.openxmlformats.org/officeDocument/2006/relationships/slide" Target="/ppt/slides/slide3.xml" Id="Rbef79d88c8dd4b81" /><Relationship Type="http://schemas.openxmlformats.org/officeDocument/2006/relationships/slide" Target="/ppt/slides/slide4.xml" Id="R981271ae06804d5c" /><Relationship Type="http://schemas.openxmlformats.org/officeDocument/2006/relationships/slide" Target="/ppt/slides/slide5.xml" Id="R3db999d675884406" /><Relationship Type="http://schemas.openxmlformats.org/officeDocument/2006/relationships/slide" Target="/ppt/slides/slide6.xml" Id="R7d046865a638468c" /><Relationship Type="http://schemas.openxmlformats.org/officeDocument/2006/relationships/slide" Target="/ppt/slides/slide7.xml" Id="R5b6dd787bfc645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647178883349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8af9a879e44c3" /><Relationship Type="http://schemas.openxmlformats.org/officeDocument/2006/relationships/theme" Target="/ppt/slideMasters/theme/theme1.xml" Id="Rc26b9192659f4b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c8af9a879e44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46761e4e248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89e1f2ce0946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b909b1fb342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ab6591f58c4f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a6e54531a4a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91fc69e004d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cab4ad11d45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ENGEBRETSEN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ENGEBRETSEN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ENGEBRETSEN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ENGEBRETSEN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Ryggjatunveien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4070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931 554 921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