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3732c11072423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e55521f010f4fe5"/>
  </p:sldMasterIdLst>
  <p:sldIdLst>
    <p:sldId xmlns:r="http://schemas.openxmlformats.org/officeDocument/2006/relationships" id="256" r:id="Rd67f895e8fde4c48"/>
    <p:sldId xmlns:r="http://schemas.openxmlformats.org/officeDocument/2006/relationships" id="257" r:id="R34ad7cf1a13d46df"/>
    <p:sldId xmlns:r="http://schemas.openxmlformats.org/officeDocument/2006/relationships" id="258" r:id="Re7e2ba74e59b4d15"/>
    <p:sldId xmlns:r="http://schemas.openxmlformats.org/officeDocument/2006/relationships" id="259" r:id="R0719d6ff145d4443"/>
    <p:sldId xmlns:r="http://schemas.openxmlformats.org/officeDocument/2006/relationships" id="260" r:id="R7f2e6b8b3267489f"/>
    <p:sldId xmlns:r="http://schemas.openxmlformats.org/officeDocument/2006/relationships" id="261" r:id="R3a7063f978dc4b91"/>
    <p:sldId xmlns:r="http://schemas.openxmlformats.org/officeDocument/2006/relationships" id="262" r:id="R14bb4c02b9094d2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55521f010f4fe5" /><Relationship Type="http://schemas.openxmlformats.org/officeDocument/2006/relationships/slide" Target="/ppt/slides/slide1.xml" Id="Rd67f895e8fde4c48" /><Relationship Type="http://schemas.openxmlformats.org/officeDocument/2006/relationships/slide" Target="/ppt/slides/slide2.xml" Id="R34ad7cf1a13d46df" /><Relationship Type="http://schemas.openxmlformats.org/officeDocument/2006/relationships/slide" Target="/ppt/slides/slide3.xml" Id="Re7e2ba74e59b4d15" /><Relationship Type="http://schemas.openxmlformats.org/officeDocument/2006/relationships/slide" Target="/ppt/slides/slide4.xml" Id="R0719d6ff145d4443" /><Relationship Type="http://schemas.openxmlformats.org/officeDocument/2006/relationships/slide" Target="/ppt/slides/slide5.xml" Id="R7f2e6b8b3267489f" /><Relationship Type="http://schemas.openxmlformats.org/officeDocument/2006/relationships/slide" Target="/ppt/slides/slide6.xml" Id="R3a7063f978dc4b91" /><Relationship Type="http://schemas.openxmlformats.org/officeDocument/2006/relationships/slide" Target="/ppt/slides/slide7.xml" Id="R14bb4c02b9094d2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2e6ceb957b473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002bb85dc8473b" /><Relationship Type="http://schemas.openxmlformats.org/officeDocument/2006/relationships/theme" Target="/ppt/slideMasters/theme/theme1.xml" Id="Rce7940164c4847f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002bb85dc8473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f60e67a457470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3ff1594e94444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fb72356a61431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70b54cce3b403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f8ac1cfbae46a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77991b1dca43c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b843a33f55416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ENGEBRETSEN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ENGEBRETSEN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ENGEBRETSEN AS ble etablert [år] og holder til i Randaberg.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ENGEBRETSEN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ENGEBRETSEN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ENGEBRETSEN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10 300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10 300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28 768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33 768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ENGEBRETSEN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ENGEBRETSEN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ENGEBRETSEN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ENGEBRETSEN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Ryggjatunveien 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4070 Randaberg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931 554 921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ENGEBRETSEN AS</a:t>
            </a:r>
          </a:p>
        </p:txBody>
      </p:sp>
    </p:spTree>
  </p:cSld>
  <p:clrMapOvr>
    <a:masterClrMapping xmlns:a="http://schemas.openxmlformats.org/drawingml/2006/main"/>
  </p:clrMapOvr>
</p:sld>
</file>