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bcfe6b4d7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fcf55d686498a"/>
  </p:sldMasterIdLst>
  <p:sldIdLst>
    <p:sldId xmlns:r="http://schemas.openxmlformats.org/officeDocument/2006/relationships" id="256" r:id="R5b383e507d424414"/>
    <p:sldId xmlns:r="http://schemas.openxmlformats.org/officeDocument/2006/relationships" id="257" r:id="R9f141cea218d4a81"/>
    <p:sldId xmlns:r="http://schemas.openxmlformats.org/officeDocument/2006/relationships" id="258" r:id="Rd3fca98d70114fb4"/>
    <p:sldId xmlns:r="http://schemas.openxmlformats.org/officeDocument/2006/relationships" id="259" r:id="R9b1e1f64a2a646cc"/>
    <p:sldId xmlns:r="http://schemas.openxmlformats.org/officeDocument/2006/relationships" id="260" r:id="R995da39cf3974985"/>
    <p:sldId xmlns:r="http://schemas.openxmlformats.org/officeDocument/2006/relationships" id="261" r:id="Ra8ea8ae03de3402c"/>
    <p:sldId xmlns:r="http://schemas.openxmlformats.org/officeDocument/2006/relationships" id="262" r:id="R077bd7c08117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cf55d686498a" /><Relationship Type="http://schemas.openxmlformats.org/officeDocument/2006/relationships/slide" Target="/ppt/slides/slide1.xml" Id="R5b383e507d424414" /><Relationship Type="http://schemas.openxmlformats.org/officeDocument/2006/relationships/slide" Target="/ppt/slides/slide2.xml" Id="R9f141cea218d4a81" /><Relationship Type="http://schemas.openxmlformats.org/officeDocument/2006/relationships/slide" Target="/ppt/slides/slide3.xml" Id="Rd3fca98d70114fb4" /><Relationship Type="http://schemas.openxmlformats.org/officeDocument/2006/relationships/slide" Target="/ppt/slides/slide4.xml" Id="R9b1e1f64a2a646cc" /><Relationship Type="http://schemas.openxmlformats.org/officeDocument/2006/relationships/slide" Target="/ppt/slides/slide5.xml" Id="R995da39cf3974985" /><Relationship Type="http://schemas.openxmlformats.org/officeDocument/2006/relationships/slide" Target="/ppt/slides/slide6.xml" Id="Ra8ea8ae03de3402c" /><Relationship Type="http://schemas.openxmlformats.org/officeDocument/2006/relationships/slide" Target="/ppt/slides/slide7.xml" Id="R077bd7c08117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2e61d2152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11e674a14cc8" /><Relationship Type="http://schemas.openxmlformats.org/officeDocument/2006/relationships/theme" Target="/ppt/slideMasters/theme/theme1.xml" Id="Re592d917f934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f11e674a1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40aae2b0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3f3c2df7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1a1a54da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296c264d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f5a5530e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cd4afd04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07b7ce29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VEDLIKEHOLD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Bygleåsen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931 602 454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VEDLIKEHOLD AS</a:t>
            </a:r>
          </a:p>
        </p:txBody>
      </p:sp>
    </p:spTree>
  </p:cSld>
  <p:clrMapOvr>
    <a:masterClrMapping xmlns:a="http://schemas.openxmlformats.org/drawingml/2006/main"/>
  </p:clrMapOvr>
</p:sld>
</file>