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073bb983343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c9534011b46f3"/>
  </p:sldMasterIdLst>
  <p:sldIdLst>
    <p:sldId xmlns:r="http://schemas.openxmlformats.org/officeDocument/2006/relationships" id="256" r:id="R110213ecf5074a85"/>
    <p:sldId xmlns:r="http://schemas.openxmlformats.org/officeDocument/2006/relationships" id="257" r:id="R9bbe81f6ef5c4006"/>
    <p:sldId xmlns:r="http://schemas.openxmlformats.org/officeDocument/2006/relationships" id="258" r:id="Rd385ce46ee194ad2"/>
    <p:sldId xmlns:r="http://schemas.openxmlformats.org/officeDocument/2006/relationships" id="259" r:id="R22f98c8a59c24f2b"/>
    <p:sldId xmlns:r="http://schemas.openxmlformats.org/officeDocument/2006/relationships" id="260" r:id="R3884263ef42c4c31"/>
    <p:sldId xmlns:r="http://schemas.openxmlformats.org/officeDocument/2006/relationships" id="261" r:id="R3ecea8c7c5ea4f19"/>
    <p:sldId xmlns:r="http://schemas.openxmlformats.org/officeDocument/2006/relationships" id="262" r:id="Rf9324d6b862c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c9534011b46f3" /><Relationship Type="http://schemas.openxmlformats.org/officeDocument/2006/relationships/slide" Target="/ppt/slides/slide1.xml" Id="R110213ecf5074a85" /><Relationship Type="http://schemas.openxmlformats.org/officeDocument/2006/relationships/slide" Target="/ppt/slides/slide2.xml" Id="R9bbe81f6ef5c4006" /><Relationship Type="http://schemas.openxmlformats.org/officeDocument/2006/relationships/slide" Target="/ppt/slides/slide3.xml" Id="Rd385ce46ee194ad2" /><Relationship Type="http://schemas.openxmlformats.org/officeDocument/2006/relationships/slide" Target="/ppt/slides/slide4.xml" Id="R22f98c8a59c24f2b" /><Relationship Type="http://schemas.openxmlformats.org/officeDocument/2006/relationships/slide" Target="/ppt/slides/slide5.xml" Id="R3884263ef42c4c31" /><Relationship Type="http://schemas.openxmlformats.org/officeDocument/2006/relationships/slide" Target="/ppt/slides/slide6.xml" Id="R3ecea8c7c5ea4f19" /><Relationship Type="http://schemas.openxmlformats.org/officeDocument/2006/relationships/slide" Target="/ppt/slides/slide7.xml" Id="Rf9324d6b862c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d4b69edf6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1fa933a734e29" /><Relationship Type="http://schemas.openxmlformats.org/officeDocument/2006/relationships/theme" Target="/ppt/slideMasters/theme/theme1.xml" Id="R156963d463fb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1fa933a734e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11a665e3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c3bf5f470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8bbd4ca92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d25959162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eedda0544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506ee15e84d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dae2589af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AVISTAR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AVISTAR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AVISTAR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AVISTAR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AVISTAR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AVISTAR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162 343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AVISTAR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JESUDAS WROLDSEN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AVISTAR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Operagata 75A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931 603 485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AVISTAR AS</a:t>
            </a:r>
          </a:p>
        </p:txBody>
      </p:sp>
    </p:spTree>
  </p:cSld>
  <p:clrMapOvr>
    <a:masterClrMapping xmlns:a="http://schemas.openxmlformats.org/drawingml/2006/main"/>
  </p:clrMapOvr>
</p:sld>
</file>