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d5422f1b0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9d301ba084b76"/>
  </p:sldMasterIdLst>
  <p:sldIdLst>
    <p:sldId xmlns:r="http://schemas.openxmlformats.org/officeDocument/2006/relationships" id="256" r:id="Ra4271a89ea914b7f"/>
    <p:sldId xmlns:r="http://schemas.openxmlformats.org/officeDocument/2006/relationships" id="257" r:id="R7479cab88d604107"/>
    <p:sldId xmlns:r="http://schemas.openxmlformats.org/officeDocument/2006/relationships" id="258" r:id="Ra780f6399623438c"/>
    <p:sldId xmlns:r="http://schemas.openxmlformats.org/officeDocument/2006/relationships" id="259" r:id="Rf6a1514ec7b143cc"/>
    <p:sldId xmlns:r="http://schemas.openxmlformats.org/officeDocument/2006/relationships" id="260" r:id="Rabe13b73a43b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9d301ba084b76" /><Relationship Type="http://schemas.openxmlformats.org/officeDocument/2006/relationships/slide" Target="/ppt/slides/slide1.xml" Id="Ra4271a89ea914b7f" /><Relationship Type="http://schemas.openxmlformats.org/officeDocument/2006/relationships/slide" Target="/ppt/slides/slide2.xml" Id="R7479cab88d604107" /><Relationship Type="http://schemas.openxmlformats.org/officeDocument/2006/relationships/slide" Target="/ppt/slides/slide3.xml" Id="Ra780f6399623438c" /><Relationship Type="http://schemas.openxmlformats.org/officeDocument/2006/relationships/slide" Target="/ppt/slides/slide4.xml" Id="Rf6a1514ec7b143cc" /><Relationship Type="http://schemas.openxmlformats.org/officeDocument/2006/relationships/slide" Target="/ppt/slides/slide5.xml" Id="Rabe13b73a43b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ff223b537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d1eea72b043cd" /><Relationship Type="http://schemas.openxmlformats.org/officeDocument/2006/relationships/theme" Target="/ppt/slideMasters/theme/theme1.xml" Id="Rf1fcb2133ccc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d1eea72b0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8f71f747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2070a9d0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6cd7388b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afe36169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f5e4fd33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JAKT- OG FISKELAG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JAKT- OG FISKELAG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Bjarte Erstad, Spannsteigen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931 614 754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