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0533d6a8e04f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57376e991c4ded"/>
  </p:sldMasterIdLst>
  <p:sldIdLst>
    <p:sldId xmlns:r="http://schemas.openxmlformats.org/officeDocument/2006/relationships" id="256" r:id="R2b0927cb02144a87"/>
    <p:sldId xmlns:r="http://schemas.openxmlformats.org/officeDocument/2006/relationships" id="257" r:id="R55cb03d4e0df49d9"/>
    <p:sldId xmlns:r="http://schemas.openxmlformats.org/officeDocument/2006/relationships" id="258" r:id="R4b3cc4fcd9d54f61"/>
    <p:sldId xmlns:r="http://schemas.openxmlformats.org/officeDocument/2006/relationships" id="259" r:id="R3c3cacf058ee4a0a"/>
    <p:sldId xmlns:r="http://schemas.openxmlformats.org/officeDocument/2006/relationships" id="260" r:id="R2363e8870a94478c"/>
    <p:sldId xmlns:r="http://schemas.openxmlformats.org/officeDocument/2006/relationships" id="261" r:id="Ra3f7b2d96fb540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57376e991c4ded" /><Relationship Type="http://schemas.openxmlformats.org/officeDocument/2006/relationships/slide" Target="/ppt/slides/slide1.xml" Id="R2b0927cb02144a87" /><Relationship Type="http://schemas.openxmlformats.org/officeDocument/2006/relationships/slide" Target="/ppt/slides/slide2.xml" Id="R55cb03d4e0df49d9" /><Relationship Type="http://schemas.openxmlformats.org/officeDocument/2006/relationships/slide" Target="/ppt/slides/slide3.xml" Id="R4b3cc4fcd9d54f61" /><Relationship Type="http://schemas.openxmlformats.org/officeDocument/2006/relationships/slide" Target="/ppt/slides/slide4.xml" Id="R3c3cacf058ee4a0a" /><Relationship Type="http://schemas.openxmlformats.org/officeDocument/2006/relationships/slide" Target="/ppt/slides/slide5.xml" Id="R2363e8870a94478c" /><Relationship Type="http://schemas.openxmlformats.org/officeDocument/2006/relationships/slide" Target="/ppt/slides/slide6.xml" Id="Ra3f7b2d96fb540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b9ba9c7b2542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7588dd9ee4a00" /><Relationship Type="http://schemas.openxmlformats.org/officeDocument/2006/relationships/theme" Target="/ppt/slideMasters/theme/theme1.xml" Id="R89adcc68d4a744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d7588dd9ee4a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f9403ffa549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3791ac3c441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0f03b4a2c40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e09b2bd8441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01b8c76254e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72dfa65894a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ANTEK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ANTEK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ANTEK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ANTEK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ANTEK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ANTEK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13 980 266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−831 913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−943 344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−1 444 109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5 219 877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ANTEK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Nordalveien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931 614 886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ANTEK AS</a:t>
            </a:r>
          </a:p>
        </p:txBody>
      </p:sp>
    </p:spTree>
  </p:cSld>
  <p:clrMapOvr>
    <a:masterClrMapping xmlns:a="http://schemas.openxmlformats.org/drawingml/2006/main"/>
  </p:clrMapOvr>
</p:sld>
</file>