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0d27551e848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ef5cb4d0da49b5"/>
  </p:sldMasterIdLst>
  <p:sldIdLst>
    <p:sldId xmlns:r="http://schemas.openxmlformats.org/officeDocument/2006/relationships" id="256" r:id="R5e83d9b25c7d4f94"/>
    <p:sldId xmlns:r="http://schemas.openxmlformats.org/officeDocument/2006/relationships" id="257" r:id="R9432e2a9bc4c46d9"/>
    <p:sldId xmlns:r="http://schemas.openxmlformats.org/officeDocument/2006/relationships" id="258" r:id="R6a4f2c70f92a4a14"/>
    <p:sldId xmlns:r="http://schemas.openxmlformats.org/officeDocument/2006/relationships" id="259" r:id="R3f8cc41f80e84ec9"/>
    <p:sldId xmlns:r="http://schemas.openxmlformats.org/officeDocument/2006/relationships" id="260" r:id="Re1446a79e4524063"/>
    <p:sldId xmlns:r="http://schemas.openxmlformats.org/officeDocument/2006/relationships" id="261" r:id="R6c039841159545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f5cb4d0da49b5" /><Relationship Type="http://schemas.openxmlformats.org/officeDocument/2006/relationships/slide" Target="/ppt/slides/slide1.xml" Id="R5e83d9b25c7d4f94" /><Relationship Type="http://schemas.openxmlformats.org/officeDocument/2006/relationships/slide" Target="/ppt/slides/slide2.xml" Id="R9432e2a9bc4c46d9" /><Relationship Type="http://schemas.openxmlformats.org/officeDocument/2006/relationships/slide" Target="/ppt/slides/slide3.xml" Id="R6a4f2c70f92a4a14" /><Relationship Type="http://schemas.openxmlformats.org/officeDocument/2006/relationships/slide" Target="/ppt/slides/slide4.xml" Id="R3f8cc41f80e84ec9" /><Relationship Type="http://schemas.openxmlformats.org/officeDocument/2006/relationships/slide" Target="/ppt/slides/slide5.xml" Id="Re1446a79e4524063" /><Relationship Type="http://schemas.openxmlformats.org/officeDocument/2006/relationships/slide" Target="/ppt/slides/slide6.xml" Id="R6c039841159545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ce3a942fc45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3026ce26041da" /><Relationship Type="http://schemas.openxmlformats.org/officeDocument/2006/relationships/theme" Target="/ppt/slideMasters/theme/theme1.xml" Id="Rda468866fde64d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3026ce260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5fdb5a7664e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db08e97fe4b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831e5eb2f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9d7068740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6565739f644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dbee418a245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AUTO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Bråteveien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931 617 508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