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fb00ee592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a53b9443048cd"/>
  </p:sldMasterIdLst>
  <p:sldIdLst>
    <p:sldId xmlns:r="http://schemas.openxmlformats.org/officeDocument/2006/relationships" id="256" r:id="Ra86460d7c6ac4d13"/>
    <p:sldId xmlns:r="http://schemas.openxmlformats.org/officeDocument/2006/relationships" id="257" r:id="Rc9bcf65e5b92429f"/>
    <p:sldId xmlns:r="http://schemas.openxmlformats.org/officeDocument/2006/relationships" id="258" r:id="R471bc30788d84211"/>
    <p:sldId xmlns:r="http://schemas.openxmlformats.org/officeDocument/2006/relationships" id="259" r:id="Ra608efc8561d46b4"/>
    <p:sldId xmlns:r="http://schemas.openxmlformats.org/officeDocument/2006/relationships" id="260" r:id="R37ff4ce0f7d04357"/>
    <p:sldId xmlns:r="http://schemas.openxmlformats.org/officeDocument/2006/relationships" id="261" r:id="R28359e9685ec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a53b9443048cd" /><Relationship Type="http://schemas.openxmlformats.org/officeDocument/2006/relationships/slide" Target="/ppt/slides/slide1.xml" Id="Ra86460d7c6ac4d13" /><Relationship Type="http://schemas.openxmlformats.org/officeDocument/2006/relationships/slide" Target="/ppt/slides/slide2.xml" Id="Rc9bcf65e5b92429f" /><Relationship Type="http://schemas.openxmlformats.org/officeDocument/2006/relationships/slide" Target="/ppt/slides/slide3.xml" Id="R471bc30788d84211" /><Relationship Type="http://schemas.openxmlformats.org/officeDocument/2006/relationships/slide" Target="/ppt/slides/slide4.xml" Id="Ra608efc8561d46b4" /><Relationship Type="http://schemas.openxmlformats.org/officeDocument/2006/relationships/slide" Target="/ppt/slides/slide5.xml" Id="R37ff4ce0f7d04357" /><Relationship Type="http://schemas.openxmlformats.org/officeDocument/2006/relationships/slide" Target="/ppt/slides/slide6.xml" Id="R28359e9685ec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804e9bbd2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b2286e274846" /><Relationship Type="http://schemas.openxmlformats.org/officeDocument/2006/relationships/theme" Target="/ppt/slideMasters/theme/theme1.xml" Id="R2f21d3cf2d50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6b2286e27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ffcce01b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0c6575c8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7e63f25a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73c14400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76b2c5c7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8337b6638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AUTO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Bråteveien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AUTO INVEST AS</a:t>
            </a:r>
          </a:p>
        </p:txBody>
      </p:sp>
    </p:spTree>
  </p:cSld>
  <p:clrMapOvr>
    <a:masterClrMapping xmlns:a="http://schemas.openxmlformats.org/drawingml/2006/main"/>
  </p:clrMapOvr>
</p:sld>
</file>