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39cc024e7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f0dc1dd1a4d51"/>
  </p:sldMasterIdLst>
  <p:sldIdLst>
    <p:sldId xmlns:r="http://schemas.openxmlformats.org/officeDocument/2006/relationships" id="256" r:id="R0ded1ceb7493453f"/>
    <p:sldId xmlns:r="http://schemas.openxmlformats.org/officeDocument/2006/relationships" id="257" r:id="R6c352242cea34f01"/>
    <p:sldId xmlns:r="http://schemas.openxmlformats.org/officeDocument/2006/relationships" id="258" r:id="R511c9eb808ef4572"/>
    <p:sldId xmlns:r="http://schemas.openxmlformats.org/officeDocument/2006/relationships" id="259" r:id="Rd196539438fc4958"/>
    <p:sldId xmlns:r="http://schemas.openxmlformats.org/officeDocument/2006/relationships" id="260" r:id="R45d3eb62e6d54a75"/>
    <p:sldId xmlns:r="http://schemas.openxmlformats.org/officeDocument/2006/relationships" id="261" r:id="Rb7df12a523fa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f0dc1dd1a4d51" /><Relationship Type="http://schemas.openxmlformats.org/officeDocument/2006/relationships/slide" Target="/ppt/slides/slide1.xml" Id="R0ded1ceb7493453f" /><Relationship Type="http://schemas.openxmlformats.org/officeDocument/2006/relationships/slide" Target="/ppt/slides/slide2.xml" Id="R6c352242cea34f01" /><Relationship Type="http://schemas.openxmlformats.org/officeDocument/2006/relationships/slide" Target="/ppt/slides/slide3.xml" Id="R511c9eb808ef4572" /><Relationship Type="http://schemas.openxmlformats.org/officeDocument/2006/relationships/slide" Target="/ppt/slides/slide4.xml" Id="Rd196539438fc4958" /><Relationship Type="http://schemas.openxmlformats.org/officeDocument/2006/relationships/slide" Target="/ppt/slides/slide5.xml" Id="R45d3eb62e6d54a75" /><Relationship Type="http://schemas.openxmlformats.org/officeDocument/2006/relationships/slide" Target="/ppt/slides/slide6.xml" Id="Rb7df12a523fa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e260079d0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20b219b24d07" /><Relationship Type="http://schemas.openxmlformats.org/officeDocument/2006/relationships/theme" Target="/ppt/slideMasters/theme/theme1.xml" Id="Ra61e03f84a58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b20b219b2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6deeda84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c8fb0743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12949246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14bd1903c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f2408a33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ff372c87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