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35d3ed67e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6cdacb0a94867"/>
  </p:sldMasterIdLst>
  <p:sldIdLst>
    <p:sldId xmlns:r="http://schemas.openxmlformats.org/officeDocument/2006/relationships" id="256" r:id="R01a6f16bbba44816"/>
    <p:sldId xmlns:r="http://schemas.openxmlformats.org/officeDocument/2006/relationships" id="257" r:id="Rabcf58ce17164e53"/>
    <p:sldId xmlns:r="http://schemas.openxmlformats.org/officeDocument/2006/relationships" id="258" r:id="R50e012e3ef544ef7"/>
    <p:sldId xmlns:r="http://schemas.openxmlformats.org/officeDocument/2006/relationships" id="259" r:id="R92791680dc194be2"/>
    <p:sldId xmlns:r="http://schemas.openxmlformats.org/officeDocument/2006/relationships" id="260" r:id="Rbaf012f070c84373"/>
    <p:sldId xmlns:r="http://schemas.openxmlformats.org/officeDocument/2006/relationships" id="261" r:id="R6b6cd49c45a246b6"/>
    <p:sldId xmlns:r="http://schemas.openxmlformats.org/officeDocument/2006/relationships" id="262" r:id="Rfed2b0584b9a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6cdacb0a94867" /><Relationship Type="http://schemas.openxmlformats.org/officeDocument/2006/relationships/slide" Target="/ppt/slides/slide1.xml" Id="R01a6f16bbba44816" /><Relationship Type="http://schemas.openxmlformats.org/officeDocument/2006/relationships/slide" Target="/ppt/slides/slide2.xml" Id="Rabcf58ce17164e53" /><Relationship Type="http://schemas.openxmlformats.org/officeDocument/2006/relationships/slide" Target="/ppt/slides/slide3.xml" Id="R50e012e3ef544ef7" /><Relationship Type="http://schemas.openxmlformats.org/officeDocument/2006/relationships/slide" Target="/ppt/slides/slide4.xml" Id="R92791680dc194be2" /><Relationship Type="http://schemas.openxmlformats.org/officeDocument/2006/relationships/slide" Target="/ppt/slides/slide5.xml" Id="Rbaf012f070c84373" /><Relationship Type="http://schemas.openxmlformats.org/officeDocument/2006/relationships/slide" Target="/ppt/slides/slide6.xml" Id="R6b6cd49c45a246b6" /><Relationship Type="http://schemas.openxmlformats.org/officeDocument/2006/relationships/slide" Target="/ppt/slides/slide7.xml" Id="Rfed2b0584b9a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f92519704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43cfe4554d58" /><Relationship Type="http://schemas.openxmlformats.org/officeDocument/2006/relationships/theme" Target="/ppt/slideMasters/theme/theme1.xml" Id="R7c17d7f2af73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643cfe455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0edf4d00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53dd390b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2c66239f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c8bd41fa4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bf741fe4b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8c24f7f10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7ac2bda0f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ELLINGVÅG OG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ELLINGVÅG OG SØNNER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ELLINGVÅG KURT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Kreklingstien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k.a.ellingvag@gmail.com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