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0734b75a64c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99455fd954fa6"/>
  </p:sldMasterIdLst>
  <p:sldIdLst>
    <p:sldId xmlns:r="http://schemas.openxmlformats.org/officeDocument/2006/relationships" id="256" r:id="R16bc0c2973e945e5"/>
    <p:sldId xmlns:r="http://schemas.openxmlformats.org/officeDocument/2006/relationships" id="257" r:id="R61eb54185ff64a71"/>
    <p:sldId xmlns:r="http://schemas.openxmlformats.org/officeDocument/2006/relationships" id="258" r:id="Rc0177e47ea6949e3"/>
    <p:sldId xmlns:r="http://schemas.openxmlformats.org/officeDocument/2006/relationships" id="259" r:id="Rd71d6489e32b44bb"/>
    <p:sldId xmlns:r="http://schemas.openxmlformats.org/officeDocument/2006/relationships" id="260" r:id="Re6027bd78cce42b0"/>
    <p:sldId xmlns:r="http://schemas.openxmlformats.org/officeDocument/2006/relationships" id="261" r:id="Ra9e088f39ba94ae1"/>
    <p:sldId xmlns:r="http://schemas.openxmlformats.org/officeDocument/2006/relationships" id="262" r:id="Racf7f69f0b734b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99455fd954fa6" /><Relationship Type="http://schemas.openxmlformats.org/officeDocument/2006/relationships/slide" Target="/ppt/slides/slide1.xml" Id="R16bc0c2973e945e5" /><Relationship Type="http://schemas.openxmlformats.org/officeDocument/2006/relationships/slide" Target="/ppt/slides/slide2.xml" Id="R61eb54185ff64a71" /><Relationship Type="http://schemas.openxmlformats.org/officeDocument/2006/relationships/slide" Target="/ppt/slides/slide3.xml" Id="Rc0177e47ea6949e3" /><Relationship Type="http://schemas.openxmlformats.org/officeDocument/2006/relationships/slide" Target="/ppt/slides/slide4.xml" Id="Rd71d6489e32b44bb" /><Relationship Type="http://schemas.openxmlformats.org/officeDocument/2006/relationships/slide" Target="/ppt/slides/slide5.xml" Id="Re6027bd78cce42b0" /><Relationship Type="http://schemas.openxmlformats.org/officeDocument/2006/relationships/slide" Target="/ppt/slides/slide6.xml" Id="Ra9e088f39ba94ae1" /><Relationship Type="http://schemas.openxmlformats.org/officeDocument/2006/relationships/slide" Target="/ppt/slides/slide7.xml" Id="Racf7f69f0b734b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62a66fed2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03e316a2440c" /><Relationship Type="http://schemas.openxmlformats.org/officeDocument/2006/relationships/theme" Target="/ppt/slideMasters/theme/theme1.xml" Id="Rdd7e27caae8548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8803e316a244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a13b484a343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83ceaa4d8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29f7115d2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aa2c7a37d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e6dc05b9242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0e24b30334f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331391d55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TAKLE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TAKLE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375 367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414 785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TAKLE DAN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TAKLE MARIANNE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931 651 420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TAKLE AS</a:t>
            </a:r>
          </a:p>
        </p:txBody>
      </p:sp>
    </p:spTree>
  </p:cSld>
  <p:clrMapOvr>
    <a:masterClrMapping xmlns:a="http://schemas.openxmlformats.org/drawingml/2006/main"/>
  </p:clrMapOvr>
</p:sld>
</file>