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8ae37935794e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5a74e8bdb64969"/>
  </p:sldMasterIdLst>
  <p:sldIdLst>
    <p:sldId xmlns:r="http://schemas.openxmlformats.org/officeDocument/2006/relationships" id="256" r:id="R9d3b27c22d584d67"/>
    <p:sldId xmlns:r="http://schemas.openxmlformats.org/officeDocument/2006/relationships" id="257" r:id="Rd1fbaa2b9cef4098"/>
    <p:sldId xmlns:r="http://schemas.openxmlformats.org/officeDocument/2006/relationships" id="258" r:id="Rcfc40ca06dd743dd"/>
    <p:sldId xmlns:r="http://schemas.openxmlformats.org/officeDocument/2006/relationships" id="259" r:id="R84fa31a4c2ad4e70"/>
    <p:sldId xmlns:r="http://schemas.openxmlformats.org/officeDocument/2006/relationships" id="260" r:id="R22610f628f924977"/>
    <p:sldId xmlns:r="http://schemas.openxmlformats.org/officeDocument/2006/relationships" id="261" r:id="Rc9d573e4f21d4cdb"/>
    <p:sldId xmlns:r="http://schemas.openxmlformats.org/officeDocument/2006/relationships" id="262" r:id="R7ce25e521b5448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a74e8bdb64969" /><Relationship Type="http://schemas.openxmlformats.org/officeDocument/2006/relationships/slide" Target="/ppt/slides/slide1.xml" Id="R9d3b27c22d584d67" /><Relationship Type="http://schemas.openxmlformats.org/officeDocument/2006/relationships/slide" Target="/ppt/slides/slide2.xml" Id="Rd1fbaa2b9cef4098" /><Relationship Type="http://schemas.openxmlformats.org/officeDocument/2006/relationships/slide" Target="/ppt/slides/slide3.xml" Id="Rcfc40ca06dd743dd" /><Relationship Type="http://schemas.openxmlformats.org/officeDocument/2006/relationships/slide" Target="/ppt/slides/slide4.xml" Id="R84fa31a4c2ad4e70" /><Relationship Type="http://schemas.openxmlformats.org/officeDocument/2006/relationships/slide" Target="/ppt/slides/slide5.xml" Id="R22610f628f924977" /><Relationship Type="http://schemas.openxmlformats.org/officeDocument/2006/relationships/slide" Target="/ppt/slides/slide6.xml" Id="Rc9d573e4f21d4cdb" /><Relationship Type="http://schemas.openxmlformats.org/officeDocument/2006/relationships/slide" Target="/ppt/slides/slide7.xml" Id="R7ce25e521b5448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6825f5e7945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bb86bab354984" /><Relationship Type="http://schemas.openxmlformats.org/officeDocument/2006/relationships/theme" Target="/ppt/slideMasters/theme/theme1.xml" Id="R089f6ccd3a94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abb86bab35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cd9cc089a43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f311c5818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b22df775846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92e741e1340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88d8378f64e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8b3b80f374a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43eee1a1c4c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JONIK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26 876 144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INGE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931 669 982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JONIK HOLDING AS</a:t>
            </a:r>
          </a:p>
        </p:txBody>
      </p:sp>
    </p:spTree>
  </p:cSld>
  <p:clrMapOvr>
    <a:masterClrMapping xmlns:a="http://schemas.openxmlformats.org/drawingml/2006/main"/>
  </p:clrMapOvr>
</p:sld>
</file>